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85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B0E00"/>
    <a:srgbClr val="9411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97"/>
    <p:restoredTop sz="95728"/>
  </p:normalViewPr>
  <p:slideViewPr>
    <p:cSldViewPr snapToGrid="0">
      <p:cViewPr varScale="1">
        <p:scale>
          <a:sx n="117" d="100"/>
          <a:sy n="117" d="100"/>
        </p:scale>
        <p:origin x="46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041E655-C58B-3846-AEFF-EF84EFD420DD}" type="doc">
      <dgm:prSet loTypeId="urn:microsoft.com/office/officeart/2005/8/layout/pList2" loCatId="" qsTypeId="urn:microsoft.com/office/officeart/2005/8/quickstyle/simple4" qsCatId="simple" csTypeId="urn:microsoft.com/office/officeart/2005/8/colors/accent2_2" csCatId="accent2" phldr="1"/>
      <dgm:spPr/>
    </dgm:pt>
    <dgm:pt modelId="{1633BA0B-F065-7549-AB1F-037A3F617587}">
      <dgm:prSet phldrT="[Text]" custT="1"/>
      <dgm:spPr>
        <a:solidFill>
          <a:schemeClr val="bg1"/>
        </a:solidFill>
        <a:ln>
          <a:solidFill>
            <a:srgbClr val="941100"/>
          </a:solidFill>
        </a:ln>
      </dgm:spPr>
      <dgm:t>
        <a:bodyPr/>
        <a:lstStyle/>
        <a:p>
          <a:pPr algn="l"/>
          <a:endParaRPr lang="en-US" sz="1000" b="1" dirty="0"/>
        </a:p>
      </dgm:t>
    </dgm:pt>
    <dgm:pt modelId="{AE0E6BAF-F433-6A45-946E-CA95A9E0BDE0}" type="sibTrans" cxnId="{C670AAD5-03A6-114C-BB49-FC783A632B94}">
      <dgm:prSet/>
      <dgm:spPr/>
      <dgm:t>
        <a:bodyPr/>
        <a:lstStyle/>
        <a:p>
          <a:endParaRPr lang="en-GB"/>
        </a:p>
      </dgm:t>
    </dgm:pt>
    <dgm:pt modelId="{529ABFE2-681E-D447-8C4B-630DBC24AB60}" type="parTrans" cxnId="{C670AAD5-03A6-114C-BB49-FC783A632B94}">
      <dgm:prSet/>
      <dgm:spPr/>
      <dgm:t>
        <a:bodyPr/>
        <a:lstStyle/>
        <a:p>
          <a:endParaRPr lang="en-GB"/>
        </a:p>
      </dgm:t>
    </dgm:pt>
    <dgm:pt modelId="{EF672D3B-D17C-8942-AC02-E51F50022DCF}">
      <dgm:prSet phldrT="[Text]" custT="1"/>
      <dgm:spPr>
        <a:solidFill>
          <a:schemeClr val="bg1"/>
        </a:solidFill>
        <a:ln>
          <a:solidFill>
            <a:srgbClr val="941100"/>
          </a:solidFill>
        </a:ln>
      </dgm:spPr>
      <dgm:t>
        <a:bodyPr/>
        <a:lstStyle/>
        <a:p>
          <a:pPr algn="l"/>
          <a:endParaRPr lang="en-US" sz="1000" b="1" dirty="0"/>
        </a:p>
      </dgm:t>
    </dgm:pt>
    <dgm:pt modelId="{7254D08C-D2D9-C849-9149-795E4145C48B}" type="sibTrans" cxnId="{ADD7B3E2-1C23-054D-ACE2-486075BF4112}">
      <dgm:prSet/>
      <dgm:spPr/>
      <dgm:t>
        <a:bodyPr/>
        <a:lstStyle/>
        <a:p>
          <a:endParaRPr lang="en-GB"/>
        </a:p>
      </dgm:t>
    </dgm:pt>
    <dgm:pt modelId="{D12B5525-6CE6-A04B-BF56-87DC2F5F81D6}" type="parTrans" cxnId="{ADD7B3E2-1C23-054D-ACE2-486075BF4112}">
      <dgm:prSet/>
      <dgm:spPr/>
      <dgm:t>
        <a:bodyPr/>
        <a:lstStyle/>
        <a:p>
          <a:endParaRPr lang="en-GB"/>
        </a:p>
      </dgm:t>
    </dgm:pt>
    <dgm:pt modelId="{B7003F2E-1CF0-F94B-90B4-0D5BF202A3FF}">
      <dgm:prSet phldrT="[Text]" custT="1"/>
      <dgm:spPr>
        <a:solidFill>
          <a:schemeClr val="bg1"/>
        </a:solidFill>
        <a:ln>
          <a:solidFill>
            <a:srgbClr val="941100"/>
          </a:solidFill>
        </a:ln>
      </dgm:spPr>
      <dgm:t>
        <a:bodyPr/>
        <a:lstStyle/>
        <a:p>
          <a:pPr algn="l"/>
          <a:endParaRPr lang="en-GB" sz="1000" dirty="0"/>
        </a:p>
      </dgm:t>
    </dgm:pt>
    <dgm:pt modelId="{A5C22E81-7F63-0D46-8894-9796EA8FEC70}" type="sibTrans" cxnId="{39851DA4-484A-084D-8A82-DA423D877B20}">
      <dgm:prSet/>
      <dgm:spPr/>
      <dgm:t>
        <a:bodyPr/>
        <a:lstStyle/>
        <a:p>
          <a:endParaRPr lang="en-GB"/>
        </a:p>
      </dgm:t>
    </dgm:pt>
    <dgm:pt modelId="{1FEA1F41-020C-FB42-AD1A-454BE02EEF12}" type="parTrans" cxnId="{39851DA4-484A-084D-8A82-DA423D877B20}">
      <dgm:prSet/>
      <dgm:spPr/>
      <dgm:t>
        <a:bodyPr/>
        <a:lstStyle/>
        <a:p>
          <a:endParaRPr lang="en-GB"/>
        </a:p>
      </dgm:t>
    </dgm:pt>
    <dgm:pt modelId="{6CAF682D-CEF6-1541-8517-D403D7BA4F7F}">
      <dgm:prSet phldrT="[Text]" custT="1"/>
      <dgm:spPr>
        <a:solidFill>
          <a:schemeClr val="bg1"/>
        </a:solidFill>
        <a:ln>
          <a:solidFill>
            <a:srgbClr val="941100"/>
          </a:solidFill>
        </a:ln>
      </dgm:spPr>
      <dgm:t>
        <a:bodyPr/>
        <a:lstStyle/>
        <a:p>
          <a:pPr algn="l"/>
          <a:endParaRPr lang="en-US" sz="1000" b="1" dirty="0"/>
        </a:p>
      </dgm:t>
    </dgm:pt>
    <dgm:pt modelId="{6BDA90DF-0177-5242-8BF6-31E5D0949CC1}" type="sibTrans" cxnId="{F355A615-CC14-A44B-B252-45E19CEA4831}">
      <dgm:prSet/>
      <dgm:spPr/>
      <dgm:t>
        <a:bodyPr/>
        <a:lstStyle/>
        <a:p>
          <a:endParaRPr lang="en-GB"/>
        </a:p>
      </dgm:t>
    </dgm:pt>
    <dgm:pt modelId="{950FC3EB-63C5-BE4C-8BC3-0D236A7958EF}" type="parTrans" cxnId="{F355A615-CC14-A44B-B252-45E19CEA4831}">
      <dgm:prSet/>
      <dgm:spPr/>
      <dgm:t>
        <a:bodyPr/>
        <a:lstStyle/>
        <a:p>
          <a:endParaRPr lang="en-GB"/>
        </a:p>
      </dgm:t>
    </dgm:pt>
    <dgm:pt modelId="{30931902-C792-304E-8EB5-301BDE70C999}">
      <dgm:prSet phldrT="[Text]" custT="1"/>
      <dgm:spPr>
        <a:solidFill>
          <a:schemeClr val="bg1"/>
        </a:solidFill>
        <a:ln>
          <a:solidFill>
            <a:srgbClr val="941100"/>
          </a:solidFill>
        </a:ln>
      </dgm:spPr>
      <dgm:t>
        <a:bodyPr/>
        <a:lstStyle/>
        <a:p>
          <a:pPr algn="l">
            <a:lnSpc>
              <a:spcPct val="100000"/>
            </a:lnSpc>
            <a:spcAft>
              <a:spcPts val="0"/>
            </a:spcAft>
          </a:pPr>
          <a:endParaRPr lang="en-US" sz="1000" b="1" dirty="0"/>
        </a:p>
      </dgm:t>
    </dgm:pt>
    <dgm:pt modelId="{9BCD45F6-A785-054D-A0CA-517FE26FE170}" type="sibTrans" cxnId="{34495E83-C7C4-FB49-BA0A-0F9D6B74C2A3}">
      <dgm:prSet/>
      <dgm:spPr/>
      <dgm:t>
        <a:bodyPr/>
        <a:lstStyle/>
        <a:p>
          <a:endParaRPr lang="en-GB"/>
        </a:p>
      </dgm:t>
    </dgm:pt>
    <dgm:pt modelId="{F868565C-7115-E943-AB9E-DCD20B14F5A2}" type="parTrans" cxnId="{34495E83-C7C4-FB49-BA0A-0F9D6B74C2A3}">
      <dgm:prSet/>
      <dgm:spPr/>
      <dgm:t>
        <a:bodyPr/>
        <a:lstStyle/>
        <a:p>
          <a:endParaRPr lang="en-GB"/>
        </a:p>
      </dgm:t>
    </dgm:pt>
    <dgm:pt modelId="{B3517404-D9F7-B746-A479-4418E46FA363}" type="pres">
      <dgm:prSet presAssocID="{C041E655-C58B-3846-AEFF-EF84EFD420DD}" presName="Name0" presStyleCnt="0">
        <dgm:presLayoutVars>
          <dgm:dir/>
          <dgm:resizeHandles val="exact"/>
        </dgm:presLayoutVars>
      </dgm:prSet>
      <dgm:spPr/>
    </dgm:pt>
    <dgm:pt modelId="{45C8EA8F-FD98-C046-84BE-A38BF3B3E590}" type="pres">
      <dgm:prSet presAssocID="{C041E655-C58B-3846-AEFF-EF84EFD420DD}" presName="bkgdShp" presStyleLbl="alignAccFollowNode1" presStyleIdx="0" presStyleCnt="1" custScaleY="45149" custLinFactNeighborY="-12040"/>
      <dgm:spPr>
        <a:solidFill>
          <a:schemeClr val="accent2">
            <a:lumMod val="40000"/>
            <a:lumOff val="60000"/>
            <a:alpha val="90000"/>
          </a:schemeClr>
        </a:solidFill>
      </dgm:spPr>
    </dgm:pt>
    <dgm:pt modelId="{D392B573-BAFA-924F-A7D9-E18C3E6E4AD6}" type="pres">
      <dgm:prSet presAssocID="{C041E655-C58B-3846-AEFF-EF84EFD420DD}" presName="linComp" presStyleCnt="0"/>
      <dgm:spPr/>
    </dgm:pt>
    <dgm:pt modelId="{31405AA7-4C8E-C944-B657-FBB79DF6E6A6}" type="pres">
      <dgm:prSet presAssocID="{1633BA0B-F065-7549-AB1F-037A3F617587}" presName="compNode" presStyleCnt="0"/>
      <dgm:spPr/>
    </dgm:pt>
    <dgm:pt modelId="{167A93D6-5262-2F48-991E-04BDDEF83B94}" type="pres">
      <dgm:prSet presAssocID="{1633BA0B-F065-7549-AB1F-037A3F617587}" presName="node" presStyleLbl="node1" presStyleIdx="0" presStyleCnt="5" custScaleY="150017" custLinFactNeighborY="426">
        <dgm:presLayoutVars>
          <dgm:bulletEnabled val="1"/>
        </dgm:presLayoutVars>
      </dgm:prSet>
      <dgm:spPr/>
    </dgm:pt>
    <dgm:pt modelId="{EAB9857E-80B0-F642-8469-C682059CDBBB}" type="pres">
      <dgm:prSet presAssocID="{1633BA0B-F065-7549-AB1F-037A3F617587}" presName="invisiNode" presStyleLbl="node1" presStyleIdx="0" presStyleCnt="5"/>
      <dgm:spPr/>
    </dgm:pt>
    <dgm:pt modelId="{310B9D81-221A-2A4D-9B2F-4B5782FDC618}" type="pres">
      <dgm:prSet presAssocID="{1633BA0B-F065-7549-AB1F-037A3F617587}" presName="imagNode" presStyleLbl="fgImgPlace1" presStyleIdx="0" presStyleCnt="5" custScaleY="68309" custLinFactNeighborY="-16418"/>
      <dgm:spPr>
        <a:solidFill>
          <a:schemeClr val="bg1"/>
        </a:solidFill>
        <a:ln>
          <a:solidFill>
            <a:schemeClr val="bg2">
              <a:lumMod val="90000"/>
            </a:schemeClr>
          </a:solidFill>
        </a:ln>
      </dgm:spPr>
    </dgm:pt>
    <dgm:pt modelId="{6849642C-1735-174F-BD24-C0EC12DA0C51}" type="pres">
      <dgm:prSet presAssocID="{AE0E6BAF-F433-6A45-946E-CA95A9E0BDE0}" presName="sibTrans" presStyleLbl="sibTrans2D1" presStyleIdx="0" presStyleCnt="0"/>
      <dgm:spPr/>
    </dgm:pt>
    <dgm:pt modelId="{8375BA9E-3313-5144-BE9C-74F5C9BD4BF1}" type="pres">
      <dgm:prSet presAssocID="{EF672D3B-D17C-8942-AC02-E51F50022DCF}" presName="compNode" presStyleCnt="0"/>
      <dgm:spPr/>
    </dgm:pt>
    <dgm:pt modelId="{EA2E33B6-1485-7C45-BD4A-A85C5ED26682}" type="pres">
      <dgm:prSet presAssocID="{EF672D3B-D17C-8942-AC02-E51F50022DCF}" presName="node" presStyleLbl="node1" presStyleIdx="1" presStyleCnt="5" custScaleY="150017">
        <dgm:presLayoutVars>
          <dgm:bulletEnabled val="1"/>
        </dgm:presLayoutVars>
      </dgm:prSet>
      <dgm:spPr/>
    </dgm:pt>
    <dgm:pt modelId="{B93C8FAC-A6E1-DB4A-8675-A85805975000}" type="pres">
      <dgm:prSet presAssocID="{EF672D3B-D17C-8942-AC02-E51F50022DCF}" presName="invisiNode" presStyleLbl="node1" presStyleIdx="1" presStyleCnt="5"/>
      <dgm:spPr/>
    </dgm:pt>
    <dgm:pt modelId="{4B8D89F3-BFE0-DD42-B4FB-C5CE773DE5D5}" type="pres">
      <dgm:prSet presAssocID="{EF672D3B-D17C-8942-AC02-E51F50022DCF}" presName="imagNode" presStyleLbl="fgImgPlace1" presStyleIdx="1" presStyleCnt="5" custScaleY="68309" custLinFactNeighborY="-16418"/>
      <dgm:spPr>
        <a:solidFill>
          <a:schemeClr val="bg1"/>
        </a:solidFill>
        <a:ln>
          <a:solidFill>
            <a:schemeClr val="bg2">
              <a:lumMod val="90000"/>
            </a:schemeClr>
          </a:solidFill>
        </a:ln>
      </dgm:spPr>
    </dgm:pt>
    <dgm:pt modelId="{1DDAA8B2-75AE-DE46-B16F-201167E1A9FA}" type="pres">
      <dgm:prSet presAssocID="{7254D08C-D2D9-C849-9149-795E4145C48B}" presName="sibTrans" presStyleLbl="sibTrans2D1" presStyleIdx="0" presStyleCnt="0"/>
      <dgm:spPr/>
    </dgm:pt>
    <dgm:pt modelId="{6A2A387F-4635-734C-8EF2-09F292167A70}" type="pres">
      <dgm:prSet presAssocID="{B7003F2E-1CF0-F94B-90B4-0D5BF202A3FF}" presName="compNode" presStyleCnt="0"/>
      <dgm:spPr/>
    </dgm:pt>
    <dgm:pt modelId="{E8644AC5-6888-7C4E-B83C-200FF8C2FE57}" type="pres">
      <dgm:prSet presAssocID="{B7003F2E-1CF0-F94B-90B4-0D5BF202A3FF}" presName="node" presStyleLbl="node1" presStyleIdx="2" presStyleCnt="5" custScaleY="150017">
        <dgm:presLayoutVars>
          <dgm:bulletEnabled val="1"/>
        </dgm:presLayoutVars>
      </dgm:prSet>
      <dgm:spPr/>
    </dgm:pt>
    <dgm:pt modelId="{5AAA782D-70F3-8B4E-955A-F81496C53D32}" type="pres">
      <dgm:prSet presAssocID="{B7003F2E-1CF0-F94B-90B4-0D5BF202A3FF}" presName="invisiNode" presStyleLbl="node1" presStyleIdx="2" presStyleCnt="5"/>
      <dgm:spPr/>
    </dgm:pt>
    <dgm:pt modelId="{937411A8-D67F-2F4C-84E6-0405479765EB}" type="pres">
      <dgm:prSet presAssocID="{B7003F2E-1CF0-F94B-90B4-0D5BF202A3FF}" presName="imagNode" presStyleLbl="fgImgPlace1" presStyleIdx="2" presStyleCnt="5" custScaleY="68309" custLinFactNeighborY="-16418"/>
      <dgm:spPr>
        <a:solidFill>
          <a:schemeClr val="bg1"/>
        </a:solidFill>
        <a:ln>
          <a:solidFill>
            <a:schemeClr val="bg2">
              <a:lumMod val="90000"/>
            </a:schemeClr>
          </a:solidFill>
        </a:ln>
      </dgm:spPr>
    </dgm:pt>
    <dgm:pt modelId="{516B8E24-DA68-FE48-B394-5F3697FBFE0E}" type="pres">
      <dgm:prSet presAssocID="{A5C22E81-7F63-0D46-8894-9796EA8FEC70}" presName="sibTrans" presStyleLbl="sibTrans2D1" presStyleIdx="0" presStyleCnt="0"/>
      <dgm:spPr/>
    </dgm:pt>
    <dgm:pt modelId="{443D42EB-D9A2-5842-8D58-CD121C8C3BF2}" type="pres">
      <dgm:prSet presAssocID="{6CAF682D-CEF6-1541-8517-D403D7BA4F7F}" presName="compNode" presStyleCnt="0"/>
      <dgm:spPr/>
    </dgm:pt>
    <dgm:pt modelId="{902713ED-ADFA-D04E-BF2D-8595750C0F1A}" type="pres">
      <dgm:prSet presAssocID="{6CAF682D-CEF6-1541-8517-D403D7BA4F7F}" presName="node" presStyleLbl="node1" presStyleIdx="3" presStyleCnt="5" custScaleY="150017">
        <dgm:presLayoutVars>
          <dgm:bulletEnabled val="1"/>
        </dgm:presLayoutVars>
      </dgm:prSet>
      <dgm:spPr/>
    </dgm:pt>
    <dgm:pt modelId="{7285B62A-1C84-4849-9C78-8AB244E5128D}" type="pres">
      <dgm:prSet presAssocID="{6CAF682D-CEF6-1541-8517-D403D7BA4F7F}" presName="invisiNode" presStyleLbl="node1" presStyleIdx="3" presStyleCnt="5"/>
      <dgm:spPr/>
    </dgm:pt>
    <dgm:pt modelId="{FE82FEE9-56E6-7042-8ED6-1D5F5B6C12A0}" type="pres">
      <dgm:prSet presAssocID="{6CAF682D-CEF6-1541-8517-D403D7BA4F7F}" presName="imagNode" presStyleLbl="fgImgPlace1" presStyleIdx="3" presStyleCnt="5" custScaleY="67611" custLinFactNeighborY="-14256"/>
      <dgm:spPr>
        <a:solidFill>
          <a:schemeClr val="bg1"/>
        </a:solidFill>
        <a:ln>
          <a:solidFill>
            <a:schemeClr val="bg2">
              <a:lumMod val="90000"/>
            </a:schemeClr>
          </a:solidFill>
        </a:ln>
      </dgm:spPr>
    </dgm:pt>
    <dgm:pt modelId="{6FD2D532-8B30-6048-A848-C974CA7A2259}" type="pres">
      <dgm:prSet presAssocID="{6BDA90DF-0177-5242-8BF6-31E5D0949CC1}" presName="sibTrans" presStyleLbl="sibTrans2D1" presStyleIdx="0" presStyleCnt="0"/>
      <dgm:spPr/>
    </dgm:pt>
    <dgm:pt modelId="{4DB78CD4-38D0-5847-A9BB-980DE768B0CD}" type="pres">
      <dgm:prSet presAssocID="{30931902-C792-304E-8EB5-301BDE70C999}" presName="compNode" presStyleCnt="0"/>
      <dgm:spPr/>
    </dgm:pt>
    <dgm:pt modelId="{1FD5F8FE-9712-7B4C-9660-750CDA09FA52}" type="pres">
      <dgm:prSet presAssocID="{30931902-C792-304E-8EB5-301BDE70C999}" presName="node" presStyleLbl="node1" presStyleIdx="4" presStyleCnt="5" custScaleY="150017">
        <dgm:presLayoutVars>
          <dgm:bulletEnabled val="1"/>
        </dgm:presLayoutVars>
      </dgm:prSet>
      <dgm:spPr/>
    </dgm:pt>
    <dgm:pt modelId="{307FB7A9-0000-114B-8546-D303964D4F5D}" type="pres">
      <dgm:prSet presAssocID="{30931902-C792-304E-8EB5-301BDE70C999}" presName="invisiNode" presStyleLbl="node1" presStyleIdx="4" presStyleCnt="5"/>
      <dgm:spPr/>
    </dgm:pt>
    <dgm:pt modelId="{D6DACA86-03F8-274E-BA62-5A7A582ACE88}" type="pres">
      <dgm:prSet presAssocID="{30931902-C792-304E-8EB5-301BDE70C999}" presName="imagNode" presStyleLbl="fgImgPlace1" presStyleIdx="4" presStyleCnt="5" custScaleY="64055" custLinFactNeighborY="-14400"/>
      <dgm:spPr>
        <a:solidFill>
          <a:schemeClr val="bg1"/>
        </a:solidFill>
        <a:ln>
          <a:solidFill>
            <a:schemeClr val="bg2">
              <a:lumMod val="90000"/>
            </a:schemeClr>
          </a:solidFill>
        </a:ln>
      </dgm:spPr>
    </dgm:pt>
  </dgm:ptLst>
  <dgm:cxnLst>
    <dgm:cxn modelId="{7FFB6F08-198D-D24C-A3D9-C12B6FCCD698}" type="presOf" srcId="{B7003F2E-1CF0-F94B-90B4-0D5BF202A3FF}" destId="{E8644AC5-6888-7C4E-B83C-200FF8C2FE57}" srcOrd="0" destOrd="0" presId="urn:microsoft.com/office/officeart/2005/8/layout/pList2"/>
    <dgm:cxn modelId="{F355A615-CC14-A44B-B252-45E19CEA4831}" srcId="{C041E655-C58B-3846-AEFF-EF84EFD420DD}" destId="{6CAF682D-CEF6-1541-8517-D403D7BA4F7F}" srcOrd="3" destOrd="0" parTransId="{950FC3EB-63C5-BE4C-8BC3-0D236A7958EF}" sibTransId="{6BDA90DF-0177-5242-8BF6-31E5D0949CC1}"/>
    <dgm:cxn modelId="{BFD9D317-46FE-6F4D-8C05-42AD3E9BA85A}" type="presOf" srcId="{A5C22E81-7F63-0D46-8894-9796EA8FEC70}" destId="{516B8E24-DA68-FE48-B394-5F3697FBFE0E}" srcOrd="0" destOrd="0" presId="urn:microsoft.com/office/officeart/2005/8/layout/pList2"/>
    <dgm:cxn modelId="{9AA3364B-2890-E248-ABF0-66C00CBA9387}" type="presOf" srcId="{6CAF682D-CEF6-1541-8517-D403D7BA4F7F}" destId="{902713ED-ADFA-D04E-BF2D-8595750C0F1A}" srcOrd="0" destOrd="0" presId="urn:microsoft.com/office/officeart/2005/8/layout/pList2"/>
    <dgm:cxn modelId="{2CD0F74F-4586-C54B-880E-CE58D4287D56}" type="presOf" srcId="{C041E655-C58B-3846-AEFF-EF84EFD420DD}" destId="{B3517404-D9F7-B746-A479-4418E46FA363}" srcOrd="0" destOrd="0" presId="urn:microsoft.com/office/officeart/2005/8/layout/pList2"/>
    <dgm:cxn modelId="{2B904F5F-7B25-5645-AEF3-FC7FAA2B8289}" type="presOf" srcId="{EF672D3B-D17C-8942-AC02-E51F50022DCF}" destId="{EA2E33B6-1485-7C45-BD4A-A85C5ED26682}" srcOrd="0" destOrd="0" presId="urn:microsoft.com/office/officeart/2005/8/layout/pList2"/>
    <dgm:cxn modelId="{2510BF68-04C0-0F48-8DE9-23CC4A61DA78}" type="presOf" srcId="{30931902-C792-304E-8EB5-301BDE70C999}" destId="{1FD5F8FE-9712-7B4C-9660-750CDA09FA52}" srcOrd="0" destOrd="0" presId="urn:microsoft.com/office/officeart/2005/8/layout/pList2"/>
    <dgm:cxn modelId="{9BA7766E-4646-3F41-879A-3A9F855D9EEC}" type="presOf" srcId="{6BDA90DF-0177-5242-8BF6-31E5D0949CC1}" destId="{6FD2D532-8B30-6048-A848-C974CA7A2259}" srcOrd="0" destOrd="0" presId="urn:microsoft.com/office/officeart/2005/8/layout/pList2"/>
    <dgm:cxn modelId="{34495E83-C7C4-FB49-BA0A-0F9D6B74C2A3}" srcId="{C041E655-C58B-3846-AEFF-EF84EFD420DD}" destId="{30931902-C792-304E-8EB5-301BDE70C999}" srcOrd="4" destOrd="0" parTransId="{F868565C-7115-E943-AB9E-DCD20B14F5A2}" sibTransId="{9BCD45F6-A785-054D-A0CA-517FE26FE170}"/>
    <dgm:cxn modelId="{39851DA4-484A-084D-8A82-DA423D877B20}" srcId="{C041E655-C58B-3846-AEFF-EF84EFD420DD}" destId="{B7003F2E-1CF0-F94B-90B4-0D5BF202A3FF}" srcOrd="2" destOrd="0" parTransId="{1FEA1F41-020C-FB42-AD1A-454BE02EEF12}" sibTransId="{A5C22E81-7F63-0D46-8894-9796EA8FEC70}"/>
    <dgm:cxn modelId="{3B21C2B5-CF8F-7F45-95D3-6B81DB680BB2}" type="presOf" srcId="{7254D08C-D2D9-C849-9149-795E4145C48B}" destId="{1DDAA8B2-75AE-DE46-B16F-201167E1A9FA}" srcOrd="0" destOrd="0" presId="urn:microsoft.com/office/officeart/2005/8/layout/pList2"/>
    <dgm:cxn modelId="{63F19ECE-488E-1745-8708-43E5F7B89570}" type="presOf" srcId="{AE0E6BAF-F433-6A45-946E-CA95A9E0BDE0}" destId="{6849642C-1735-174F-BD24-C0EC12DA0C51}" srcOrd="0" destOrd="0" presId="urn:microsoft.com/office/officeart/2005/8/layout/pList2"/>
    <dgm:cxn modelId="{C670AAD5-03A6-114C-BB49-FC783A632B94}" srcId="{C041E655-C58B-3846-AEFF-EF84EFD420DD}" destId="{1633BA0B-F065-7549-AB1F-037A3F617587}" srcOrd="0" destOrd="0" parTransId="{529ABFE2-681E-D447-8C4B-630DBC24AB60}" sibTransId="{AE0E6BAF-F433-6A45-946E-CA95A9E0BDE0}"/>
    <dgm:cxn modelId="{ADD7B3E2-1C23-054D-ACE2-486075BF4112}" srcId="{C041E655-C58B-3846-AEFF-EF84EFD420DD}" destId="{EF672D3B-D17C-8942-AC02-E51F50022DCF}" srcOrd="1" destOrd="0" parTransId="{D12B5525-6CE6-A04B-BF56-87DC2F5F81D6}" sibTransId="{7254D08C-D2D9-C849-9149-795E4145C48B}"/>
    <dgm:cxn modelId="{EC97B0EE-0FCB-7140-9047-64ACB01AB74F}" type="presOf" srcId="{1633BA0B-F065-7549-AB1F-037A3F617587}" destId="{167A93D6-5262-2F48-991E-04BDDEF83B94}" srcOrd="0" destOrd="0" presId="urn:microsoft.com/office/officeart/2005/8/layout/pList2"/>
    <dgm:cxn modelId="{D0253300-3755-4A4B-A5D2-868A0ACD8136}" type="presParOf" srcId="{B3517404-D9F7-B746-A479-4418E46FA363}" destId="{45C8EA8F-FD98-C046-84BE-A38BF3B3E590}" srcOrd="0" destOrd="0" presId="urn:microsoft.com/office/officeart/2005/8/layout/pList2"/>
    <dgm:cxn modelId="{8186D8D1-BEA3-2E46-B950-29626070C051}" type="presParOf" srcId="{B3517404-D9F7-B746-A479-4418E46FA363}" destId="{D392B573-BAFA-924F-A7D9-E18C3E6E4AD6}" srcOrd="1" destOrd="0" presId="urn:microsoft.com/office/officeart/2005/8/layout/pList2"/>
    <dgm:cxn modelId="{89D1DE87-500B-FA4C-B316-C5C2F6AA044E}" type="presParOf" srcId="{D392B573-BAFA-924F-A7D9-E18C3E6E4AD6}" destId="{31405AA7-4C8E-C944-B657-FBB79DF6E6A6}" srcOrd="0" destOrd="0" presId="urn:microsoft.com/office/officeart/2005/8/layout/pList2"/>
    <dgm:cxn modelId="{189500B5-7465-614C-991A-454B8FE8C9C7}" type="presParOf" srcId="{31405AA7-4C8E-C944-B657-FBB79DF6E6A6}" destId="{167A93D6-5262-2F48-991E-04BDDEF83B94}" srcOrd="0" destOrd="0" presId="urn:microsoft.com/office/officeart/2005/8/layout/pList2"/>
    <dgm:cxn modelId="{9C2BC6AB-19D5-5849-AABD-151C6430A217}" type="presParOf" srcId="{31405AA7-4C8E-C944-B657-FBB79DF6E6A6}" destId="{EAB9857E-80B0-F642-8469-C682059CDBBB}" srcOrd="1" destOrd="0" presId="urn:microsoft.com/office/officeart/2005/8/layout/pList2"/>
    <dgm:cxn modelId="{D0230DFB-3E87-174F-BD60-EBE2A7E62283}" type="presParOf" srcId="{31405AA7-4C8E-C944-B657-FBB79DF6E6A6}" destId="{310B9D81-221A-2A4D-9B2F-4B5782FDC618}" srcOrd="2" destOrd="0" presId="urn:microsoft.com/office/officeart/2005/8/layout/pList2"/>
    <dgm:cxn modelId="{2BFC8869-7311-6943-91AE-5C8CC5F54901}" type="presParOf" srcId="{D392B573-BAFA-924F-A7D9-E18C3E6E4AD6}" destId="{6849642C-1735-174F-BD24-C0EC12DA0C51}" srcOrd="1" destOrd="0" presId="urn:microsoft.com/office/officeart/2005/8/layout/pList2"/>
    <dgm:cxn modelId="{0CB39A00-56D2-8742-8E41-8DEE8AD159E7}" type="presParOf" srcId="{D392B573-BAFA-924F-A7D9-E18C3E6E4AD6}" destId="{8375BA9E-3313-5144-BE9C-74F5C9BD4BF1}" srcOrd="2" destOrd="0" presId="urn:microsoft.com/office/officeart/2005/8/layout/pList2"/>
    <dgm:cxn modelId="{56409743-F301-D442-AB6A-76CC87018524}" type="presParOf" srcId="{8375BA9E-3313-5144-BE9C-74F5C9BD4BF1}" destId="{EA2E33B6-1485-7C45-BD4A-A85C5ED26682}" srcOrd="0" destOrd="0" presId="urn:microsoft.com/office/officeart/2005/8/layout/pList2"/>
    <dgm:cxn modelId="{9E051D27-9EE9-3C48-AACB-884D2E132246}" type="presParOf" srcId="{8375BA9E-3313-5144-BE9C-74F5C9BD4BF1}" destId="{B93C8FAC-A6E1-DB4A-8675-A85805975000}" srcOrd="1" destOrd="0" presId="urn:microsoft.com/office/officeart/2005/8/layout/pList2"/>
    <dgm:cxn modelId="{EFE777BB-6381-1044-A56A-D8D332A31892}" type="presParOf" srcId="{8375BA9E-3313-5144-BE9C-74F5C9BD4BF1}" destId="{4B8D89F3-BFE0-DD42-B4FB-C5CE773DE5D5}" srcOrd="2" destOrd="0" presId="urn:microsoft.com/office/officeart/2005/8/layout/pList2"/>
    <dgm:cxn modelId="{649FD9A3-4B61-DA46-983A-0DD78239FCF2}" type="presParOf" srcId="{D392B573-BAFA-924F-A7D9-E18C3E6E4AD6}" destId="{1DDAA8B2-75AE-DE46-B16F-201167E1A9FA}" srcOrd="3" destOrd="0" presId="urn:microsoft.com/office/officeart/2005/8/layout/pList2"/>
    <dgm:cxn modelId="{974AD648-8FCF-FB41-8E54-57AB15406914}" type="presParOf" srcId="{D392B573-BAFA-924F-A7D9-E18C3E6E4AD6}" destId="{6A2A387F-4635-734C-8EF2-09F292167A70}" srcOrd="4" destOrd="0" presId="urn:microsoft.com/office/officeart/2005/8/layout/pList2"/>
    <dgm:cxn modelId="{60E5D5DE-1B0A-7A47-B338-E8C7434DA919}" type="presParOf" srcId="{6A2A387F-4635-734C-8EF2-09F292167A70}" destId="{E8644AC5-6888-7C4E-B83C-200FF8C2FE57}" srcOrd="0" destOrd="0" presId="urn:microsoft.com/office/officeart/2005/8/layout/pList2"/>
    <dgm:cxn modelId="{76E1F9BA-19DD-0D49-BA6D-A5E74FBABE43}" type="presParOf" srcId="{6A2A387F-4635-734C-8EF2-09F292167A70}" destId="{5AAA782D-70F3-8B4E-955A-F81496C53D32}" srcOrd="1" destOrd="0" presId="urn:microsoft.com/office/officeart/2005/8/layout/pList2"/>
    <dgm:cxn modelId="{F3935582-B99B-B14E-885C-2D26C631C63D}" type="presParOf" srcId="{6A2A387F-4635-734C-8EF2-09F292167A70}" destId="{937411A8-D67F-2F4C-84E6-0405479765EB}" srcOrd="2" destOrd="0" presId="urn:microsoft.com/office/officeart/2005/8/layout/pList2"/>
    <dgm:cxn modelId="{B4BDCD92-7BE7-F547-8AA2-C6FAF6B142A3}" type="presParOf" srcId="{D392B573-BAFA-924F-A7D9-E18C3E6E4AD6}" destId="{516B8E24-DA68-FE48-B394-5F3697FBFE0E}" srcOrd="5" destOrd="0" presId="urn:microsoft.com/office/officeart/2005/8/layout/pList2"/>
    <dgm:cxn modelId="{5AFD913C-E6C9-354A-B38C-BE6647F46AC2}" type="presParOf" srcId="{D392B573-BAFA-924F-A7D9-E18C3E6E4AD6}" destId="{443D42EB-D9A2-5842-8D58-CD121C8C3BF2}" srcOrd="6" destOrd="0" presId="urn:microsoft.com/office/officeart/2005/8/layout/pList2"/>
    <dgm:cxn modelId="{4D9680F1-70B4-D743-BDC7-937193E968B5}" type="presParOf" srcId="{443D42EB-D9A2-5842-8D58-CD121C8C3BF2}" destId="{902713ED-ADFA-D04E-BF2D-8595750C0F1A}" srcOrd="0" destOrd="0" presId="urn:microsoft.com/office/officeart/2005/8/layout/pList2"/>
    <dgm:cxn modelId="{FE2A3614-B13F-6644-82EC-F0633B37E34B}" type="presParOf" srcId="{443D42EB-D9A2-5842-8D58-CD121C8C3BF2}" destId="{7285B62A-1C84-4849-9C78-8AB244E5128D}" srcOrd="1" destOrd="0" presId="urn:microsoft.com/office/officeart/2005/8/layout/pList2"/>
    <dgm:cxn modelId="{493225BC-7DAD-B04B-81F6-334A39490CDF}" type="presParOf" srcId="{443D42EB-D9A2-5842-8D58-CD121C8C3BF2}" destId="{FE82FEE9-56E6-7042-8ED6-1D5F5B6C12A0}" srcOrd="2" destOrd="0" presId="urn:microsoft.com/office/officeart/2005/8/layout/pList2"/>
    <dgm:cxn modelId="{C5A090EB-F41D-5549-A34C-F7102C74A27F}" type="presParOf" srcId="{D392B573-BAFA-924F-A7D9-E18C3E6E4AD6}" destId="{6FD2D532-8B30-6048-A848-C974CA7A2259}" srcOrd="7" destOrd="0" presId="urn:microsoft.com/office/officeart/2005/8/layout/pList2"/>
    <dgm:cxn modelId="{A4C88584-8B6E-8044-9998-D5691635A241}" type="presParOf" srcId="{D392B573-BAFA-924F-A7D9-E18C3E6E4AD6}" destId="{4DB78CD4-38D0-5847-A9BB-980DE768B0CD}" srcOrd="8" destOrd="0" presId="urn:microsoft.com/office/officeart/2005/8/layout/pList2"/>
    <dgm:cxn modelId="{7236381C-CCD9-D548-897C-41A0539B4C48}" type="presParOf" srcId="{4DB78CD4-38D0-5847-A9BB-980DE768B0CD}" destId="{1FD5F8FE-9712-7B4C-9660-750CDA09FA52}" srcOrd="0" destOrd="0" presId="urn:microsoft.com/office/officeart/2005/8/layout/pList2"/>
    <dgm:cxn modelId="{8543877D-5A61-E04C-9D17-AACD6796747C}" type="presParOf" srcId="{4DB78CD4-38D0-5847-A9BB-980DE768B0CD}" destId="{307FB7A9-0000-114B-8546-D303964D4F5D}" srcOrd="1" destOrd="0" presId="urn:microsoft.com/office/officeart/2005/8/layout/pList2"/>
    <dgm:cxn modelId="{7AA085F7-33D7-974C-A63A-813C1F27EE4E}" type="presParOf" srcId="{4DB78CD4-38D0-5847-A9BB-980DE768B0CD}" destId="{D6DACA86-03F8-274E-BA62-5A7A582ACE88}" srcOrd="2" destOrd="0" presId="urn:microsoft.com/office/officeart/2005/8/layout/p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5C8EA8F-FD98-C046-84BE-A38BF3B3E590}">
      <dsp:nvSpPr>
        <dsp:cNvPr id="0" name=""/>
        <dsp:cNvSpPr/>
      </dsp:nvSpPr>
      <dsp:spPr>
        <a:xfrm>
          <a:off x="0" y="375160"/>
          <a:ext cx="11274826" cy="1100913"/>
        </a:xfrm>
        <a:prstGeom prst="roundRect">
          <a:avLst>
            <a:gd name="adj" fmla="val 10000"/>
          </a:avLst>
        </a:prstGeom>
        <a:solidFill>
          <a:schemeClr val="accent2">
            <a:lumMod val="40000"/>
            <a:lumOff val="60000"/>
            <a:alpha val="90000"/>
          </a:schemeClr>
        </a:solidFill>
        <a:ln w="635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10B9D81-221A-2A4D-9B2F-4B5782FDC618}">
      <dsp:nvSpPr>
        <dsp:cNvPr id="0" name=""/>
        <dsp:cNvSpPr/>
      </dsp:nvSpPr>
      <dsp:spPr>
        <a:xfrm>
          <a:off x="341867" y="0"/>
          <a:ext cx="1961313" cy="1221474"/>
        </a:xfrm>
        <a:prstGeom prst="roundRect">
          <a:avLst>
            <a:gd name="adj" fmla="val 10000"/>
          </a:avLst>
        </a:prstGeom>
        <a:solidFill>
          <a:schemeClr val="bg1"/>
        </a:solidFill>
        <a:ln>
          <a:solidFill>
            <a:schemeClr val="bg2">
              <a:lumMod val="90000"/>
            </a:schemeClr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167A93D6-5262-2F48-991E-04BDDEF83B94}">
      <dsp:nvSpPr>
        <dsp:cNvPr id="0" name=""/>
        <dsp:cNvSpPr/>
      </dsp:nvSpPr>
      <dsp:spPr>
        <a:xfrm rot="10800000">
          <a:off x="341867" y="1320420"/>
          <a:ext cx="1961313" cy="4470906"/>
        </a:xfrm>
        <a:prstGeom prst="round2SameRect">
          <a:avLst>
            <a:gd name="adj1" fmla="val 10500"/>
            <a:gd name="adj2" fmla="val 0"/>
          </a:avLst>
        </a:prstGeom>
        <a:solidFill>
          <a:schemeClr val="bg1"/>
        </a:solidFill>
        <a:ln>
          <a:solidFill>
            <a:srgbClr val="941100"/>
          </a:solidFill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t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000" b="1" kern="1200" dirty="0"/>
        </a:p>
      </dsp:txBody>
      <dsp:txXfrm rot="10800000">
        <a:off x="402184" y="1320420"/>
        <a:ext cx="1840679" cy="4410589"/>
      </dsp:txXfrm>
    </dsp:sp>
    <dsp:sp modelId="{4B8D89F3-BFE0-DD42-B4FB-C5CE773DE5D5}">
      <dsp:nvSpPr>
        <dsp:cNvPr id="0" name=""/>
        <dsp:cNvSpPr/>
      </dsp:nvSpPr>
      <dsp:spPr>
        <a:xfrm>
          <a:off x="2499311" y="0"/>
          <a:ext cx="1961313" cy="1221474"/>
        </a:xfrm>
        <a:prstGeom prst="roundRect">
          <a:avLst>
            <a:gd name="adj" fmla="val 10000"/>
          </a:avLst>
        </a:prstGeom>
        <a:solidFill>
          <a:schemeClr val="bg1"/>
        </a:solidFill>
        <a:ln>
          <a:solidFill>
            <a:schemeClr val="bg2">
              <a:lumMod val="90000"/>
            </a:schemeClr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EA2E33B6-1485-7C45-BD4A-A85C5ED26682}">
      <dsp:nvSpPr>
        <dsp:cNvPr id="0" name=""/>
        <dsp:cNvSpPr/>
      </dsp:nvSpPr>
      <dsp:spPr>
        <a:xfrm rot="10800000">
          <a:off x="2499311" y="1320420"/>
          <a:ext cx="1961313" cy="4470906"/>
        </a:xfrm>
        <a:prstGeom prst="round2SameRect">
          <a:avLst>
            <a:gd name="adj1" fmla="val 10500"/>
            <a:gd name="adj2" fmla="val 0"/>
          </a:avLst>
        </a:prstGeom>
        <a:solidFill>
          <a:schemeClr val="bg1"/>
        </a:solidFill>
        <a:ln>
          <a:solidFill>
            <a:srgbClr val="941100"/>
          </a:solidFill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t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000" b="1" kern="1200" dirty="0"/>
        </a:p>
      </dsp:txBody>
      <dsp:txXfrm rot="10800000">
        <a:off x="2559628" y="1320420"/>
        <a:ext cx="1840679" cy="4410589"/>
      </dsp:txXfrm>
    </dsp:sp>
    <dsp:sp modelId="{937411A8-D67F-2F4C-84E6-0405479765EB}">
      <dsp:nvSpPr>
        <dsp:cNvPr id="0" name=""/>
        <dsp:cNvSpPr/>
      </dsp:nvSpPr>
      <dsp:spPr>
        <a:xfrm>
          <a:off x="4656756" y="0"/>
          <a:ext cx="1961313" cy="1221474"/>
        </a:xfrm>
        <a:prstGeom prst="roundRect">
          <a:avLst>
            <a:gd name="adj" fmla="val 10000"/>
          </a:avLst>
        </a:prstGeom>
        <a:solidFill>
          <a:schemeClr val="bg1"/>
        </a:solidFill>
        <a:ln>
          <a:solidFill>
            <a:schemeClr val="bg2">
              <a:lumMod val="90000"/>
            </a:schemeClr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E8644AC5-6888-7C4E-B83C-200FF8C2FE57}">
      <dsp:nvSpPr>
        <dsp:cNvPr id="0" name=""/>
        <dsp:cNvSpPr/>
      </dsp:nvSpPr>
      <dsp:spPr>
        <a:xfrm rot="10800000">
          <a:off x="4656756" y="1320420"/>
          <a:ext cx="1961313" cy="4470906"/>
        </a:xfrm>
        <a:prstGeom prst="round2SameRect">
          <a:avLst>
            <a:gd name="adj1" fmla="val 10500"/>
            <a:gd name="adj2" fmla="val 0"/>
          </a:avLst>
        </a:prstGeom>
        <a:solidFill>
          <a:schemeClr val="bg1"/>
        </a:solidFill>
        <a:ln>
          <a:solidFill>
            <a:srgbClr val="941100"/>
          </a:solidFill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t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000" kern="1200" dirty="0"/>
        </a:p>
      </dsp:txBody>
      <dsp:txXfrm rot="10800000">
        <a:off x="4717073" y="1320420"/>
        <a:ext cx="1840679" cy="4410589"/>
      </dsp:txXfrm>
    </dsp:sp>
    <dsp:sp modelId="{FE82FEE9-56E6-7042-8ED6-1D5F5B6C12A0}">
      <dsp:nvSpPr>
        <dsp:cNvPr id="0" name=""/>
        <dsp:cNvSpPr/>
      </dsp:nvSpPr>
      <dsp:spPr>
        <a:xfrm>
          <a:off x="6814200" y="0"/>
          <a:ext cx="1961313" cy="1208992"/>
        </a:xfrm>
        <a:prstGeom prst="roundRect">
          <a:avLst>
            <a:gd name="adj" fmla="val 10000"/>
          </a:avLst>
        </a:prstGeom>
        <a:solidFill>
          <a:schemeClr val="bg1"/>
        </a:solidFill>
        <a:ln>
          <a:solidFill>
            <a:schemeClr val="bg2">
              <a:lumMod val="90000"/>
            </a:schemeClr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902713ED-ADFA-D04E-BF2D-8595750C0F1A}">
      <dsp:nvSpPr>
        <dsp:cNvPr id="0" name=""/>
        <dsp:cNvSpPr/>
      </dsp:nvSpPr>
      <dsp:spPr>
        <a:xfrm rot="10800000">
          <a:off x="6814200" y="1320420"/>
          <a:ext cx="1961313" cy="4470906"/>
        </a:xfrm>
        <a:prstGeom prst="round2SameRect">
          <a:avLst>
            <a:gd name="adj1" fmla="val 10500"/>
            <a:gd name="adj2" fmla="val 0"/>
          </a:avLst>
        </a:prstGeom>
        <a:solidFill>
          <a:schemeClr val="bg1"/>
        </a:solidFill>
        <a:ln>
          <a:solidFill>
            <a:srgbClr val="941100"/>
          </a:solidFill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t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000" b="1" kern="1200" dirty="0"/>
        </a:p>
      </dsp:txBody>
      <dsp:txXfrm rot="10800000">
        <a:off x="6874517" y="1320420"/>
        <a:ext cx="1840679" cy="4410589"/>
      </dsp:txXfrm>
    </dsp:sp>
    <dsp:sp modelId="{D6DACA86-03F8-274E-BA62-5A7A582ACE88}">
      <dsp:nvSpPr>
        <dsp:cNvPr id="0" name=""/>
        <dsp:cNvSpPr/>
      </dsp:nvSpPr>
      <dsp:spPr>
        <a:xfrm>
          <a:off x="8971645" y="16342"/>
          <a:ext cx="1961313" cy="1145405"/>
        </a:xfrm>
        <a:prstGeom prst="roundRect">
          <a:avLst>
            <a:gd name="adj" fmla="val 10000"/>
          </a:avLst>
        </a:prstGeom>
        <a:solidFill>
          <a:schemeClr val="bg1"/>
        </a:solidFill>
        <a:ln>
          <a:solidFill>
            <a:schemeClr val="bg2">
              <a:lumMod val="90000"/>
            </a:schemeClr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1FD5F8FE-9712-7B4C-9660-750CDA09FA52}">
      <dsp:nvSpPr>
        <dsp:cNvPr id="0" name=""/>
        <dsp:cNvSpPr/>
      </dsp:nvSpPr>
      <dsp:spPr>
        <a:xfrm rot="10800000">
          <a:off x="8971645" y="1320420"/>
          <a:ext cx="1961313" cy="4470906"/>
        </a:xfrm>
        <a:prstGeom prst="round2SameRect">
          <a:avLst>
            <a:gd name="adj1" fmla="val 10500"/>
            <a:gd name="adj2" fmla="val 0"/>
          </a:avLst>
        </a:prstGeom>
        <a:solidFill>
          <a:schemeClr val="bg1"/>
        </a:solidFill>
        <a:ln>
          <a:solidFill>
            <a:srgbClr val="941100"/>
          </a:solidFill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t" anchorCtr="0">
          <a:noAutofit/>
        </a:bodyPr>
        <a:lstStyle/>
        <a:p>
          <a:pPr marL="0" lvl="0" indent="0" algn="l" defTabSz="4445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endParaRPr lang="en-US" sz="1000" b="1" kern="1200" dirty="0"/>
        </a:p>
      </dsp:txBody>
      <dsp:txXfrm rot="10800000">
        <a:off x="9031962" y="1320420"/>
        <a:ext cx="1840679" cy="441058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List2">
  <dgm:title val=""/>
  <dgm:desc val=""/>
  <dgm:catLst>
    <dgm:cat type="list" pri="11000"/>
    <dgm:cat type="picture" pri="24000"/>
    <dgm:cat type="pictureconvert" pri="2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bkgdShp" refType="w"/>
      <dgm:constr type="h" for="ch" forName="bkgdShp" refType="h" fact="0.45"/>
      <dgm:constr type="t" for="ch" forName="bkgdShp"/>
      <dgm:constr type="w" for="ch" forName="linComp" refType="w" fact="0.94"/>
      <dgm:constr type="h" for="ch" forName="linComp" refType="h"/>
      <dgm:constr type="ctrX" for="ch" forName="linComp" refType="w" fact="0.5"/>
    </dgm:constrLst>
    <dgm:ruleLst/>
    <dgm:choose name="Name1">
      <dgm:if name="Name2" axis="ch" ptType="node" func="cnt" op="gte" val="1">
        <dgm:layoutNode name="bkgdShp" styleLbl="alignAccFollow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linComp">
          <dgm:choose name="Name3">
            <dgm:if name="Name4" func="var" arg="dir" op="equ" val="norm">
              <dgm:alg type="lin"/>
            </dgm:if>
            <dgm:else name="Name5">
              <dgm:alg type="lin">
                <dgm:param type="linDir" val="from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w" for="ch" forName="compNode" refType="w"/>
            <dgm:constr type="h" for="ch" forName="compNode" refType="h"/>
            <dgm:constr type="w" for="ch" ptType="sibTrans" refType="w" refFor="ch" refForName="compNode" fact="0.1"/>
            <dgm:constr type="h" for="ch" ptType="sibTrans" op="equ"/>
            <dgm:constr type="h" for="ch" forName="compNode" op="equ"/>
            <dgm:constr type="primFontSz" for="des" forName="node" op="equ"/>
          </dgm:constrLst>
          <dgm:ruleLst/>
          <dgm:forEach name="nodesForEach" axis="ch" ptType="node">
            <dgm:layoutNode name="compNode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node" refType="w"/>
                <dgm:constr type="h" for="ch" forName="node" refType="h" fact="0.55"/>
                <dgm:constr type="b" for="ch" forName="node" refType="h"/>
                <dgm:constr type="w" for="ch" forName="invisiNode" refType="w" fact="0.75"/>
                <dgm:constr type="h" for="ch" forName="invisiNode" refType="h" fact="0.06"/>
                <dgm:constr type="t" for="ch" forName="invisiNode"/>
                <dgm:constr type="w" for="ch" forName="imagNode" refType="w"/>
                <dgm:constr type="h" for="ch" forName="imagNode" refType="h" fact="0.33"/>
                <dgm:constr type="ctrX" for="ch" forName="imagNode" refType="w" fact="0.5"/>
                <dgm:constr type="t" for="ch" forName="imagNode" refType="h" fact="0.06"/>
              </dgm:constrLst>
              <dgm:ruleLst/>
              <dgm:layoutNode name="node" styleLbl="node1">
                <dgm:varLst>
                  <dgm:bulletEnabled val="1"/>
                </dgm:varLst>
                <dgm:alg type="tx">
                  <dgm:param type="txAnchorVert" val="t"/>
                </dgm:alg>
                <dgm:shape xmlns:r="http://schemas.openxmlformats.org/officeDocument/2006/relationships" rot="180" type="round2Same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primFontSz" val="65"/>
                </dgm:constrLst>
                <dgm:ruleLst>
                  <dgm:rule type="primFontSz" val="5" fact="NaN" max="NaN"/>
                </dgm:ruleLst>
              </dgm:layoutNode>
              <dgm:layoutNode name="invisiNode">
                <dgm:alg type="sp"/>
                <dgm:shape xmlns:r="http://schemas.openxmlformats.org/officeDocument/2006/relationships" type="roundRect" r:blip="" hideGeom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  <dgm:layoutNode name="imagNode" styleLbl="fgImgPlace1">
                <dgm:alg type="sp"/>
                <dgm:shape xmlns:r="http://schemas.openxmlformats.org/officeDocument/2006/relationships" type="roundRect" r:blip="" zOrderOff="-2" blipPhldr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</dgm:layoutNode>
            <dgm:forEach name="sibTransForEach" axis="followSib" ptType="sibTrans" cnt="1">
              <dgm:layoutNode name="sibTrans">
                <dgm:alg type="sp"/>
                <dgm:shape xmlns:r="http://schemas.openxmlformats.org/officeDocument/2006/relationships" type="rect" r:blip="" hideGeom="1">
                  <dgm:adjLst/>
                </dgm:shape>
                <dgm:presOf axis="self"/>
                <dgm:constrLst/>
                <dgm:ruleLst/>
              </dgm:layoutNode>
            </dgm:forEach>
          </dgm:forEach>
        </dgm:layoutNode>
      </dgm:if>
      <dgm:else name="Name6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0DE81C-58C3-20C4-EB2E-C53D9DFD79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E5B5EB8-CE1D-BF71-D1B2-51099E2FBC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9F8DAB-13B3-24CB-DA0D-0E8336F417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43E91-4086-8449-A19B-8D2478D1AE6C}" type="datetimeFigureOut">
              <a:rPr lang="en-US" smtClean="0"/>
              <a:t>2/22/23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16C862-76F4-A2E1-EB60-4CE0C0B049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D1AC26-A9D4-315E-5C9D-40EDDF71DE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33FB-2FFF-4040-9933-F1C20A646A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8646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68545A-3513-22B3-E04A-C7C29ABF62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876E8DB-695D-0A1A-8EDB-FC7ACCAF67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31C42B-7FC3-52E8-E39C-5B4C5C5C1E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43E91-4086-8449-A19B-8D2478D1AE6C}" type="datetimeFigureOut">
              <a:rPr lang="en-US" smtClean="0"/>
              <a:t>2/22/23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FA7D3A-CF17-5567-376C-350CD0697A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409627-6E3C-9007-2760-B917CE8C77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33FB-2FFF-4040-9933-F1C20A646A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335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BD88531-414D-EF4B-AC92-F9AD5E3CDFD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D49F9EE-CC79-B8B4-1F05-873E824334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C444D9-2D9F-8B66-4EBF-4ABAA96C88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43E91-4086-8449-A19B-8D2478D1AE6C}" type="datetimeFigureOut">
              <a:rPr lang="en-US" smtClean="0"/>
              <a:t>2/22/23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175FBB-0FF6-965C-52B0-FF49098D0D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F71B29-DDFD-66B9-9F3D-76CD98D5D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33FB-2FFF-4040-9933-F1C20A646A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9490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21AE4F-9CB0-DFF6-03F8-099D54A073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0B8809-D8C4-9FE3-1AFC-A34DFC5E2E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9EDCB2-3D1D-4F49-338E-C0D694C9F0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43E91-4086-8449-A19B-8D2478D1AE6C}" type="datetimeFigureOut">
              <a:rPr lang="en-US" smtClean="0"/>
              <a:t>2/22/23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97FEF0-BC04-E681-F069-1CFD600F8D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2958A5-AC90-DD76-6481-302D71A50F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33FB-2FFF-4040-9933-F1C20A646A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4805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1E130D-8C12-5F74-6635-698DC6B1DB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AECC8B-8789-F3C5-DE33-75B117EE5C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3377DA-EC04-2CEE-31C6-A072F06F66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43E91-4086-8449-A19B-8D2478D1AE6C}" type="datetimeFigureOut">
              <a:rPr lang="en-US" smtClean="0"/>
              <a:t>2/22/23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D04E29-8935-0317-553A-6B069BBBED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F30797-49F3-B5D3-D9BC-9847BF4F17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33FB-2FFF-4040-9933-F1C20A646A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375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3F2356-F6C0-2A32-FC0A-BA6BEC3826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2229A3-B4F0-0AF1-1C7C-2D94A3B4A6F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1431A1E-563C-1E45-FB1F-8A0DF65227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2CF5A3C-CD01-B309-157D-AFB0A5F8C7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43E91-4086-8449-A19B-8D2478D1AE6C}" type="datetimeFigureOut">
              <a:rPr lang="en-US" smtClean="0"/>
              <a:t>2/22/23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DCE247-F598-3513-1F34-BFCE243600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3A92AFF-FF62-43F0-37F8-97DE73A016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33FB-2FFF-4040-9933-F1C20A646A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3806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FB1442-C040-BDAE-AED6-496E547F0D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3734E2-BE71-07E6-E20D-CE49B79E36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BAD7E6C-72BE-1692-B438-CC08E0C00A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2E29312-624E-7C1C-EF8F-6258DD7AFCD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1388F7D-57BB-5281-375C-6953B7AAAF4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0F97179-775B-F819-C74D-76C9FC950D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43E91-4086-8449-A19B-8D2478D1AE6C}" type="datetimeFigureOut">
              <a:rPr lang="en-US" smtClean="0"/>
              <a:t>2/22/23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20CC71D-3ED9-F9A2-7FB8-CA193B77F5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E03952D-D359-0E45-C21C-943486725F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33FB-2FFF-4040-9933-F1C20A646A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7763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D0A5A1-669C-553A-0797-906C9E8E5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C551413-1ADA-B819-E689-F2F917B98A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43E91-4086-8449-A19B-8D2478D1AE6C}" type="datetimeFigureOut">
              <a:rPr lang="en-US" smtClean="0"/>
              <a:t>2/22/23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6C2D2B5-A3AB-746F-F719-CB5583F5D5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9160975-EE8F-3D7A-6512-1F519C3AEC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33FB-2FFF-4040-9933-F1C20A646A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896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DB44C2A-0814-EA7F-BF70-60301C9FA7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43E91-4086-8449-A19B-8D2478D1AE6C}" type="datetimeFigureOut">
              <a:rPr lang="en-US" smtClean="0"/>
              <a:t>2/22/23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68028C3-5F71-16FE-F967-FE181FEBD6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A18220B-A674-8C03-40F4-84A7FBE3F6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33FB-2FFF-4040-9933-F1C20A646A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227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D905A2-37D1-F6CD-BAB9-53F8F75C94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BE016E-743D-F67E-5FEA-F4D1E64D8B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D76CEB0-B071-7DAD-1617-B8D2D52F45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BF6C50B-48DB-4853-B149-722F77156E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43E91-4086-8449-A19B-8D2478D1AE6C}" type="datetimeFigureOut">
              <a:rPr lang="en-US" smtClean="0"/>
              <a:t>2/22/23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1CB0AA-7D15-D025-FEF7-F1C9C566B3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71F952-5A25-276B-5C4B-086ED4B603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33FB-2FFF-4040-9933-F1C20A646A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1878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BFCF23-52E8-8A77-E2F5-4F9CA1BC20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432B5AA-D033-C705-924D-1D92462054B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49921DE-4749-8A66-D5BF-9B1EE34B61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DD8A8E3-4A44-E149-9A52-06E80C24FF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43E91-4086-8449-A19B-8D2478D1AE6C}" type="datetimeFigureOut">
              <a:rPr lang="en-US" smtClean="0"/>
              <a:t>2/22/23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8E0986-AF56-CA65-77A3-4205194B3E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E6E0AE-84C3-2D2B-18F6-4EF374099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33FB-2FFF-4040-9933-F1C20A646A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8817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0C77CB0-5970-D527-1E64-D591F4EE42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C2E342-AAAE-8874-555B-0C45A63BC6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B3C261-F1F7-19B1-B282-B9DECEDE37E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A43E91-4086-8449-A19B-8D2478D1AE6C}" type="datetimeFigureOut">
              <a:rPr lang="en-US" smtClean="0"/>
              <a:t>2/22/23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78D6EA-BD16-C23D-CAA1-87F12D275F3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3CAE20-5C2C-847D-FBAF-F862684288A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EC33FB-2FFF-4040-9933-F1C20A646A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1372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13" Type="http://schemas.openxmlformats.org/officeDocument/2006/relationships/image" Target="../media/image7.png"/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12" Type="http://schemas.openxmlformats.org/officeDocument/2006/relationships/image" Target="../media/image6.png"/><Relationship Id="rId17" Type="http://schemas.openxmlformats.org/officeDocument/2006/relationships/image" Target="../media/image11.jpeg"/><Relationship Id="rId2" Type="http://schemas.openxmlformats.org/officeDocument/2006/relationships/diagramData" Target="../diagrams/data1.xml"/><Relationship Id="rId16" Type="http://schemas.openxmlformats.org/officeDocument/2006/relationships/image" Target="../media/image10.png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11" Type="http://schemas.openxmlformats.org/officeDocument/2006/relationships/image" Target="../media/image5.jpeg"/><Relationship Id="rId5" Type="http://schemas.openxmlformats.org/officeDocument/2006/relationships/diagramColors" Target="../diagrams/colors1.xml"/><Relationship Id="rId15" Type="http://schemas.openxmlformats.org/officeDocument/2006/relationships/image" Target="../media/image9.jpeg"/><Relationship Id="rId10" Type="http://schemas.openxmlformats.org/officeDocument/2006/relationships/image" Target="../media/image4.png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3.png"/><Relationship Id="rId1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" name="Diagram 18">
            <a:extLst>
              <a:ext uri="{FF2B5EF4-FFF2-40B4-BE49-F238E27FC236}">
                <a16:creationId xmlns:a16="http://schemas.microsoft.com/office/drawing/2014/main" id="{46A0833A-33FC-48C3-AB00-2E023BE716E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45225210"/>
              </p:ext>
            </p:extLst>
          </p:nvPr>
        </p:nvGraphicFramePr>
        <p:xfrm>
          <a:off x="510989" y="719666"/>
          <a:ext cx="11274826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A5C60FA1-82C5-D9B3-1A9E-07486E78751F}"/>
              </a:ext>
            </a:extLst>
          </p:cNvPr>
          <p:cNvSpPr txBox="1"/>
          <p:nvPr/>
        </p:nvSpPr>
        <p:spPr>
          <a:xfrm>
            <a:off x="1238228" y="1391013"/>
            <a:ext cx="130516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/>
              <a:t>HEALTHY SCHOOLS</a:t>
            </a:r>
          </a:p>
        </p:txBody>
      </p:sp>
      <p:pic>
        <p:nvPicPr>
          <p:cNvPr id="13" name="Picture 12" descr="A picture containing toy, doll&#10;&#10;Description automatically generated">
            <a:extLst>
              <a:ext uri="{FF2B5EF4-FFF2-40B4-BE49-F238E27FC236}">
                <a16:creationId xmlns:a16="http://schemas.microsoft.com/office/drawing/2014/main" id="{BB8A8DA8-7E1C-7B66-BD05-F2D6F7C8607A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904671" y="961966"/>
            <a:ext cx="468389" cy="890374"/>
          </a:xfrm>
          <a:prstGeom prst="rect">
            <a:avLst/>
          </a:prstGeom>
        </p:spPr>
      </p:pic>
      <p:sp>
        <p:nvSpPr>
          <p:cNvPr id="4" name="Chevron 3">
            <a:extLst>
              <a:ext uri="{FF2B5EF4-FFF2-40B4-BE49-F238E27FC236}">
                <a16:creationId xmlns:a16="http://schemas.microsoft.com/office/drawing/2014/main" id="{6B5484EB-51F1-7BF5-BB9A-5454B2C4D12A}"/>
              </a:ext>
            </a:extLst>
          </p:cNvPr>
          <p:cNvSpPr/>
          <p:nvPr/>
        </p:nvSpPr>
        <p:spPr>
          <a:xfrm>
            <a:off x="952052" y="2206055"/>
            <a:ext cx="166254" cy="110836"/>
          </a:xfrm>
          <a:prstGeom prst="chevron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Chevron 4">
            <a:extLst>
              <a:ext uri="{FF2B5EF4-FFF2-40B4-BE49-F238E27FC236}">
                <a16:creationId xmlns:a16="http://schemas.microsoft.com/office/drawing/2014/main" id="{1891115B-7627-A8F7-49EF-1BE42847CED7}"/>
              </a:ext>
            </a:extLst>
          </p:cNvPr>
          <p:cNvSpPr/>
          <p:nvPr/>
        </p:nvSpPr>
        <p:spPr>
          <a:xfrm>
            <a:off x="952052" y="2729811"/>
            <a:ext cx="166254" cy="110836"/>
          </a:xfrm>
          <a:prstGeom prst="chevron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B2EB130-3242-F66E-BC69-E02B7052CCB1}"/>
              </a:ext>
            </a:extLst>
          </p:cNvPr>
          <p:cNvSpPr txBox="1"/>
          <p:nvPr/>
        </p:nvSpPr>
        <p:spPr>
          <a:xfrm>
            <a:off x="1075716" y="2117887"/>
            <a:ext cx="1654883" cy="16850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l"/>
            <a:r>
              <a:rPr lang="en-US" sz="1150" b="1">
                <a:solidFill>
                  <a:srgbClr val="5B0E00"/>
                </a:solidFill>
              </a:rPr>
              <a:t>REACH: 0.75 MILLION adolescents </a:t>
            </a:r>
            <a:r>
              <a:rPr lang="en-IN" sz="1150" b="1" i="0" u="none" strike="noStrike">
                <a:solidFill>
                  <a:srgbClr val="5B0E00"/>
                </a:solidFill>
                <a:effectLst/>
                <a:latin typeface="Calibri" panose="020F0502020204030204" pitchFamily="34" charset="0"/>
              </a:rPr>
              <a:t>(11-14 yr old)</a:t>
            </a:r>
            <a:endParaRPr lang="en-US" sz="1150" b="1" spc="300">
              <a:solidFill>
                <a:srgbClr val="5B0E00"/>
              </a:solidFill>
            </a:endParaRPr>
          </a:p>
          <a:p>
            <a:pPr lvl="0" algn="l"/>
            <a:r>
              <a:rPr lang="en-US" sz="1150" b="1">
                <a:solidFill>
                  <a:srgbClr val="5B0E00"/>
                </a:solidFill>
              </a:rPr>
              <a:t>IMPACT: </a:t>
            </a:r>
            <a:r>
              <a:rPr lang="en-IN" sz="1150" b="0" i="0" u="none" strike="noStrike">
                <a:solidFill>
                  <a:srgbClr val="5B0E00"/>
                </a:solidFill>
                <a:effectLst/>
                <a:latin typeface="Calibri" panose="020F0502020204030204" pitchFamily="34" charset="0"/>
              </a:rPr>
              <a:t>15% improvement in </a:t>
            </a:r>
            <a:r>
              <a:rPr lang="en-US" sz="1150" b="0" i="0" u="none" strike="noStrike">
                <a:solidFill>
                  <a:srgbClr val="5B0E00"/>
                </a:solidFill>
                <a:effectLst/>
                <a:latin typeface="Calibri" panose="020F0502020204030204" pitchFamily="34" charset="0"/>
              </a:rPr>
              <a:t>a</a:t>
            </a:r>
            <a:r>
              <a:rPr lang="en-US" sz="1150">
                <a:solidFill>
                  <a:srgbClr val="5B0E00"/>
                </a:solidFill>
              </a:rPr>
              <a:t>wareness and</a:t>
            </a:r>
            <a:br>
              <a:rPr lang="en-US" sz="1150">
                <a:solidFill>
                  <a:srgbClr val="5B0E00"/>
                </a:solidFill>
              </a:rPr>
            </a:br>
            <a:r>
              <a:rPr lang="en-US" sz="1150">
                <a:solidFill>
                  <a:srgbClr val="5B0E00"/>
                </a:solidFill>
              </a:rPr>
              <a:t>behavior change</a:t>
            </a:r>
          </a:p>
          <a:p>
            <a:pPr lvl="0" algn="l"/>
            <a:endParaRPr lang="en-US" sz="1150" spc="300">
              <a:solidFill>
                <a:srgbClr val="5B0E00"/>
              </a:solidFill>
            </a:endParaRPr>
          </a:p>
          <a:p>
            <a:pPr lvl="0" algn="l"/>
            <a:endParaRPr lang="en-US" sz="1150" dirty="0">
              <a:solidFill>
                <a:srgbClr val="5B0E00"/>
              </a:solidFill>
            </a:endParaRPr>
          </a:p>
        </p:txBody>
      </p:sp>
      <p:sp>
        <p:nvSpPr>
          <p:cNvPr id="14" name="Chevron 13">
            <a:extLst>
              <a:ext uri="{FF2B5EF4-FFF2-40B4-BE49-F238E27FC236}">
                <a16:creationId xmlns:a16="http://schemas.microsoft.com/office/drawing/2014/main" id="{442F2763-1B42-C6F6-4E22-72A6B45CE0B3}"/>
              </a:ext>
            </a:extLst>
          </p:cNvPr>
          <p:cNvSpPr/>
          <p:nvPr/>
        </p:nvSpPr>
        <p:spPr>
          <a:xfrm>
            <a:off x="1831958" y="4219091"/>
            <a:ext cx="166254" cy="110836"/>
          </a:xfrm>
          <a:prstGeom prst="chevron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7" name="Chevron 16">
            <a:extLst>
              <a:ext uri="{FF2B5EF4-FFF2-40B4-BE49-F238E27FC236}">
                <a16:creationId xmlns:a16="http://schemas.microsoft.com/office/drawing/2014/main" id="{9C3057AF-D448-3457-779E-164E1E01E3DC}"/>
              </a:ext>
            </a:extLst>
          </p:cNvPr>
          <p:cNvSpPr/>
          <p:nvPr/>
        </p:nvSpPr>
        <p:spPr>
          <a:xfrm>
            <a:off x="3117971" y="2196273"/>
            <a:ext cx="166254" cy="110836"/>
          </a:xfrm>
          <a:prstGeom prst="chevron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8" name="Chevron 17">
            <a:extLst>
              <a:ext uri="{FF2B5EF4-FFF2-40B4-BE49-F238E27FC236}">
                <a16:creationId xmlns:a16="http://schemas.microsoft.com/office/drawing/2014/main" id="{67D22EE4-87BD-1E82-04E3-F45E789BE711}"/>
              </a:ext>
            </a:extLst>
          </p:cNvPr>
          <p:cNvSpPr/>
          <p:nvPr/>
        </p:nvSpPr>
        <p:spPr>
          <a:xfrm>
            <a:off x="3117971" y="2562549"/>
            <a:ext cx="166254" cy="110836"/>
          </a:xfrm>
          <a:prstGeom prst="chevron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D393396E-D300-0BBE-8C0A-4A430BD9ECA4}"/>
              </a:ext>
            </a:extLst>
          </p:cNvPr>
          <p:cNvSpPr txBox="1"/>
          <p:nvPr/>
        </p:nvSpPr>
        <p:spPr>
          <a:xfrm>
            <a:off x="3260977" y="2117887"/>
            <a:ext cx="1654883" cy="13311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l"/>
            <a:r>
              <a:rPr lang="en-US" sz="1150" b="1" dirty="0">
                <a:solidFill>
                  <a:srgbClr val="5B0E00"/>
                </a:solidFill>
              </a:rPr>
              <a:t>REACH: 1.5 MILLION adults across India</a:t>
            </a:r>
          </a:p>
          <a:p>
            <a:pPr lvl="0" algn="l"/>
            <a:r>
              <a:rPr lang="en-US" sz="1150" b="1" dirty="0">
                <a:solidFill>
                  <a:srgbClr val="5B0E00"/>
                </a:solidFill>
              </a:rPr>
              <a:t>IMPACT: &gt;</a:t>
            </a:r>
            <a:r>
              <a:rPr lang="en-US" sz="1150" dirty="0">
                <a:solidFill>
                  <a:srgbClr val="5B0E00"/>
                </a:solidFill>
              </a:rPr>
              <a:t>20% improvement in multiple health behaviors known to prevent diabetes</a:t>
            </a:r>
          </a:p>
        </p:txBody>
      </p:sp>
      <p:pic>
        <p:nvPicPr>
          <p:cNvPr id="2" name="Picture 1" descr="A picture containing text, tableware&#10;&#10;Description automatically generated">
            <a:extLst>
              <a:ext uri="{FF2B5EF4-FFF2-40B4-BE49-F238E27FC236}">
                <a16:creationId xmlns:a16="http://schemas.microsoft.com/office/drawing/2014/main" id="{6FD1BA58-6130-4B23-2675-02114A6A6F66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619196" y="1298727"/>
            <a:ext cx="1035422" cy="295835"/>
          </a:xfrm>
          <a:prstGeom prst="rect">
            <a:avLst/>
          </a:prstGeom>
        </p:spPr>
      </p:pic>
      <p:sp>
        <p:nvSpPr>
          <p:cNvPr id="42" name="TextBox 41">
            <a:extLst>
              <a:ext uri="{FF2B5EF4-FFF2-40B4-BE49-F238E27FC236}">
                <a16:creationId xmlns:a16="http://schemas.microsoft.com/office/drawing/2014/main" id="{9A1E885F-D36C-2D3F-60D7-FC17D084BAC1}"/>
              </a:ext>
            </a:extLst>
          </p:cNvPr>
          <p:cNvSpPr txBox="1"/>
          <p:nvPr/>
        </p:nvSpPr>
        <p:spPr>
          <a:xfrm>
            <a:off x="5371233" y="2138907"/>
            <a:ext cx="181405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l"/>
            <a:r>
              <a:rPr lang="en-US" sz="1150" b="1" dirty="0">
                <a:solidFill>
                  <a:srgbClr val="5B0E00"/>
                </a:solidFill>
              </a:rPr>
              <a:t>REACH: 26 MILLION people on social media,</a:t>
            </a:r>
          </a:p>
          <a:p>
            <a:pPr lvl="0" algn="l"/>
            <a:r>
              <a:rPr lang="en-US" sz="1150" b="1" dirty="0">
                <a:solidFill>
                  <a:srgbClr val="5B0E00"/>
                </a:solidFill>
              </a:rPr>
              <a:t>&gt;50 million readers on Traditional media </a:t>
            </a:r>
          </a:p>
          <a:p>
            <a:pPr lvl="0" algn="l"/>
            <a:r>
              <a:rPr lang="en-US" sz="1150" b="1" dirty="0">
                <a:solidFill>
                  <a:srgbClr val="5B0E00"/>
                </a:solidFill>
              </a:rPr>
              <a:t>IMPACT: </a:t>
            </a:r>
            <a:r>
              <a:rPr lang="en-US" sz="1150" dirty="0">
                <a:solidFill>
                  <a:srgbClr val="5B0E00"/>
                </a:solidFill>
              </a:rPr>
              <a:t>8% engagement as per Nielsen’s analysis (880,000 engagement on reach of 10.8 </a:t>
            </a:r>
            <a:r>
              <a:rPr lang="en-US" sz="1150" dirty="0" err="1">
                <a:solidFill>
                  <a:srgbClr val="5B0E00"/>
                </a:solidFill>
              </a:rPr>
              <a:t>million:Aug</a:t>
            </a:r>
            <a:r>
              <a:rPr lang="en-US" sz="1150" dirty="0">
                <a:solidFill>
                  <a:srgbClr val="5B0E00"/>
                </a:solidFill>
              </a:rPr>
              <a:t> 21 - March 22 - Urban </a:t>
            </a:r>
            <a:r>
              <a:rPr lang="en-US" sz="1150" dirty="0" err="1">
                <a:solidFill>
                  <a:srgbClr val="5B0E00"/>
                </a:solidFill>
              </a:rPr>
              <a:t>MyThali</a:t>
            </a:r>
            <a:r>
              <a:rPr lang="en-US" sz="1150" dirty="0">
                <a:solidFill>
                  <a:srgbClr val="5B0E00"/>
                </a:solidFill>
              </a:rPr>
              <a:t>)</a:t>
            </a:r>
          </a:p>
        </p:txBody>
      </p:sp>
      <p:pic>
        <p:nvPicPr>
          <p:cNvPr id="47" name="Picture 46" descr="Arrow&#10;&#10;Description automatically generated with medium confidence">
            <a:extLst>
              <a:ext uri="{FF2B5EF4-FFF2-40B4-BE49-F238E27FC236}">
                <a16:creationId xmlns:a16="http://schemas.microsoft.com/office/drawing/2014/main" id="{1B52536A-DED6-C2E2-06CC-2EF67E54E2F3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924538" y="1078000"/>
            <a:ext cx="1049992" cy="489996"/>
          </a:xfrm>
          <a:prstGeom prst="rect">
            <a:avLst/>
          </a:prstGeom>
        </p:spPr>
      </p:pic>
      <p:pic>
        <p:nvPicPr>
          <p:cNvPr id="48" name="Picture 4">
            <a:extLst>
              <a:ext uri="{FF2B5EF4-FFF2-40B4-BE49-F238E27FC236}">
                <a16:creationId xmlns:a16="http://schemas.microsoft.com/office/drawing/2014/main" id="{E88FA387-3C61-17F6-C029-900D2C60C0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772917" y="1125833"/>
            <a:ext cx="1340224" cy="4687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3" name="TextBox 52">
            <a:extLst>
              <a:ext uri="{FF2B5EF4-FFF2-40B4-BE49-F238E27FC236}">
                <a16:creationId xmlns:a16="http://schemas.microsoft.com/office/drawing/2014/main" id="{0E7A9BE0-5070-42B7-5D94-3FA18FBC7447}"/>
              </a:ext>
            </a:extLst>
          </p:cNvPr>
          <p:cNvSpPr txBox="1"/>
          <p:nvPr/>
        </p:nvSpPr>
        <p:spPr>
          <a:xfrm>
            <a:off x="9692176" y="2091279"/>
            <a:ext cx="1744370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l"/>
            <a:r>
              <a:rPr lang="en-US" sz="1150" b="1" dirty="0">
                <a:solidFill>
                  <a:srgbClr val="5B0E00"/>
                </a:solidFill>
              </a:rPr>
              <a:t>REACH: &gt;0.5 MILLION people &amp; 21 </a:t>
            </a:r>
            <a:r>
              <a:rPr lang="en-US" sz="1150" b="1" dirty="0" err="1">
                <a:solidFill>
                  <a:srgbClr val="5B0E00"/>
                </a:solidFill>
              </a:rPr>
              <a:t>Pledgemakers</a:t>
            </a:r>
            <a:endParaRPr lang="en-US" sz="1150" b="1" dirty="0">
              <a:solidFill>
                <a:srgbClr val="5B0E00"/>
              </a:solidFill>
            </a:endParaRPr>
          </a:p>
          <a:p>
            <a:pPr lvl="0" algn="l"/>
            <a:endParaRPr lang="en-US" sz="1150" b="1" dirty="0">
              <a:solidFill>
                <a:srgbClr val="5B0E00"/>
              </a:solidFill>
            </a:endParaRPr>
          </a:p>
          <a:p>
            <a:pPr lvl="0" algn="l"/>
            <a:r>
              <a:rPr lang="en-US" sz="1150" b="1" dirty="0">
                <a:solidFill>
                  <a:srgbClr val="5B0E00"/>
                </a:solidFill>
              </a:rPr>
              <a:t>WHAT WE TRACK</a:t>
            </a:r>
          </a:p>
          <a:p>
            <a:pPr marL="144463" lvl="0" indent="-144463" algn="l">
              <a:buFont typeface="Arial" panose="020B0604020202020204" pitchFamily="34" charset="0"/>
              <a:buChar char="•"/>
            </a:pPr>
            <a:r>
              <a:rPr lang="en-US" sz="1150" dirty="0">
                <a:solidFill>
                  <a:srgbClr val="5B0E00"/>
                </a:solidFill>
              </a:rPr>
              <a:t>Number of people screened for NCDs</a:t>
            </a:r>
          </a:p>
          <a:p>
            <a:pPr marL="144463" lvl="0" indent="-144463" algn="l">
              <a:buFont typeface="Arial" panose="020B0604020202020204" pitchFamily="34" charset="0"/>
              <a:buChar char="•"/>
            </a:pPr>
            <a:r>
              <a:rPr lang="en-US" sz="1150" dirty="0">
                <a:solidFill>
                  <a:srgbClr val="5B0E00"/>
                </a:solidFill>
              </a:rPr>
              <a:t>Number of people educated on healthy living</a:t>
            </a:r>
          </a:p>
          <a:p>
            <a:pPr marL="144463" lvl="0" indent="-144463" algn="l">
              <a:buFont typeface="Arial" panose="020B0604020202020204" pitchFamily="34" charset="0"/>
              <a:buChar char="•"/>
            </a:pPr>
            <a:r>
              <a:rPr lang="en-US" sz="1150" dirty="0">
                <a:solidFill>
                  <a:srgbClr val="5B0E00"/>
                </a:solidFill>
              </a:rPr>
              <a:t>Number of adolescents educated on healthy behavior </a:t>
            </a:r>
          </a:p>
          <a:p>
            <a:pPr marL="144463" lvl="0" indent="-144463" algn="l">
              <a:buFont typeface="Arial" panose="020B0604020202020204" pitchFamily="34" charset="0"/>
              <a:buChar char="•"/>
            </a:pPr>
            <a:r>
              <a:rPr lang="en-US" sz="1150" dirty="0">
                <a:solidFill>
                  <a:srgbClr val="5B0E00"/>
                </a:solidFill>
              </a:rPr>
              <a:t>Increase in intake of 2-3 fruits a day and 2-3 vegetables a day</a:t>
            </a:r>
          </a:p>
        </p:txBody>
      </p:sp>
      <p:sp>
        <p:nvSpPr>
          <p:cNvPr id="54" name="Chevron 53">
            <a:extLst>
              <a:ext uri="{FF2B5EF4-FFF2-40B4-BE49-F238E27FC236}">
                <a16:creationId xmlns:a16="http://schemas.microsoft.com/office/drawing/2014/main" id="{C3649412-2BD5-4D1C-DC67-10961BAFDB32}"/>
              </a:ext>
            </a:extLst>
          </p:cNvPr>
          <p:cNvSpPr/>
          <p:nvPr/>
        </p:nvSpPr>
        <p:spPr>
          <a:xfrm>
            <a:off x="9576369" y="2199071"/>
            <a:ext cx="166254" cy="110836"/>
          </a:xfrm>
          <a:prstGeom prst="chevron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5" name="Chevron 54">
            <a:extLst>
              <a:ext uri="{FF2B5EF4-FFF2-40B4-BE49-F238E27FC236}">
                <a16:creationId xmlns:a16="http://schemas.microsoft.com/office/drawing/2014/main" id="{45131253-F2C8-DBE7-CAAE-5A20FFB05FF1}"/>
              </a:ext>
            </a:extLst>
          </p:cNvPr>
          <p:cNvSpPr/>
          <p:nvPr/>
        </p:nvSpPr>
        <p:spPr>
          <a:xfrm>
            <a:off x="9576369" y="2879105"/>
            <a:ext cx="166254" cy="110836"/>
          </a:xfrm>
          <a:prstGeom prst="chevron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46213E90-5393-0738-DB60-37A425BF7E92}"/>
              </a:ext>
            </a:extLst>
          </p:cNvPr>
          <p:cNvSpPr txBox="1"/>
          <p:nvPr/>
        </p:nvSpPr>
        <p:spPr>
          <a:xfrm>
            <a:off x="7514737" y="2116402"/>
            <a:ext cx="1744372" cy="32778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n-US" sz="1150" b="1" dirty="0">
                <a:solidFill>
                  <a:srgbClr val="5B0E00"/>
                </a:solidFill>
              </a:rPr>
              <a:t>REACH: </a:t>
            </a:r>
            <a:r>
              <a:rPr lang="en-IN" sz="1150" b="1" i="0" u="none" strike="noStrike" dirty="0">
                <a:solidFill>
                  <a:srgbClr val="5B0E00"/>
                </a:solidFill>
                <a:effectLst/>
              </a:rPr>
              <a:t>186 companies, 5.8 million employees, 100 Lifestyle Coaches trained</a:t>
            </a:r>
          </a:p>
          <a:p>
            <a:pPr rtl="0">
              <a:spcBef>
                <a:spcPts val="0"/>
              </a:spcBef>
              <a:spcAft>
                <a:spcPts val="0"/>
              </a:spcAft>
            </a:pPr>
            <a:endParaRPr lang="en-IN" sz="1150" b="0" dirty="0">
              <a:solidFill>
                <a:srgbClr val="5B0E00"/>
              </a:solidFill>
              <a:effectLst/>
            </a:endParaRPr>
          </a:p>
          <a:p>
            <a:r>
              <a:rPr lang="en-US" sz="1150" b="1" dirty="0">
                <a:solidFill>
                  <a:srgbClr val="5B0E00"/>
                </a:solidFill>
              </a:rPr>
              <a:t>WHAT WE TRACK</a:t>
            </a:r>
          </a:p>
          <a:p>
            <a:pPr marL="180975" indent="-180975"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IN" sz="1150" b="0" i="0" dirty="0">
                <a:solidFill>
                  <a:srgbClr val="5B0E00"/>
                </a:solidFill>
                <a:effectLst/>
              </a:rPr>
              <a:t>Reduction in smoking or usage of Tobacco by employees</a:t>
            </a:r>
          </a:p>
          <a:p>
            <a:pPr marL="180975" indent="-180975"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IN" sz="1150" b="0" i="0" dirty="0">
                <a:solidFill>
                  <a:srgbClr val="5B0E00"/>
                </a:solidFill>
                <a:effectLst/>
              </a:rPr>
              <a:t>Increase in number of employees who exercise regularly</a:t>
            </a:r>
          </a:p>
          <a:p>
            <a:pPr marL="180975" indent="-180975"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IN" sz="1150" b="0" i="0" dirty="0">
                <a:solidFill>
                  <a:srgbClr val="5B0E00"/>
                </a:solidFill>
                <a:effectLst/>
              </a:rPr>
              <a:t>Reduction in stress, attrition &amp; absenteeism </a:t>
            </a:r>
          </a:p>
          <a:p>
            <a:pPr marL="180975" indent="-180975"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IN" sz="1150" b="0" i="0" dirty="0">
                <a:solidFill>
                  <a:srgbClr val="5B0E00"/>
                </a:solidFill>
                <a:effectLst/>
              </a:rPr>
              <a:t>Increase in employee engagement &amp; productivity</a:t>
            </a:r>
            <a:endParaRPr lang="en-US" sz="1150" b="1" dirty="0">
              <a:solidFill>
                <a:srgbClr val="5B0E00"/>
              </a:solidFill>
            </a:endParaRPr>
          </a:p>
        </p:txBody>
      </p:sp>
      <p:sp>
        <p:nvSpPr>
          <p:cNvPr id="57" name="Chevron 56">
            <a:extLst>
              <a:ext uri="{FF2B5EF4-FFF2-40B4-BE49-F238E27FC236}">
                <a16:creationId xmlns:a16="http://schemas.microsoft.com/office/drawing/2014/main" id="{2B1F5AC7-25A9-C9C3-9E3D-03B9F2701C20}"/>
              </a:ext>
            </a:extLst>
          </p:cNvPr>
          <p:cNvSpPr/>
          <p:nvPr/>
        </p:nvSpPr>
        <p:spPr>
          <a:xfrm>
            <a:off x="7392637" y="2209582"/>
            <a:ext cx="166254" cy="110836"/>
          </a:xfrm>
          <a:prstGeom prst="chevron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8" name="Chevron 57">
            <a:extLst>
              <a:ext uri="{FF2B5EF4-FFF2-40B4-BE49-F238E27FC236}">
                <a16:creationId xmlns:a16="http://schemas.microsoft.com/office/drawing/2014/main" id="{BE9F25F1-5DBE-E4FC-FED0-FD08AED69201}"/>
              </a:ext>
            </a:extLst>
          </p:cNvPr>
          <p:cNvSpPr/>
          <p:nvPr/>
        </p:nvSpPr>
        <p:spPr>
          <a:xfrm>
            <a:off x="7392637" y="3073990"/>
            <a:ext cx="166254" cy="110836"/>
          </a:xfrm>
          <a:prstGeom prst="chevron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9" name="Chevron 58">
            <a:extLst>
              <a:ext uri="{FF2B5EF4-FFF2-40B4-BE49-F238E27FC236}">
                <a16:creationId xmlns:a16="http://schemas.microsoft.com/office/drawing/2014/main" id="{C505EF0F-7593-5C3E-5C3C-0FF96656B102}"/>
              </a:ext>
            </a:extLst>
          </p:cNvPr>
          <p:cNvSpPr/>
          <p:nvPr/>
        </p:nvSpPr>
        <p:spPr>
          <a:xfrm>
            <a:off x="5239162" y="2224618"/>
            <a:ext cx="166254" cy="110836"/>
          </a:xfrm>
          <a:prstGeom prst="chevron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0" name="Chevron 59">
            <a:extLst>
              <a:ext uri="{FF2B5EF4-FFF2-40B4-BE49-F238E27FC236}">
                <a16:creationId xmlns:a16="http://schemas.microsoft.com/office/drawing/2014/main" id="{C740D433-AC80-C3F5-7706-0071EC9ABA93}"/>
              </a:ext>
            </a:extLst>
          </p:cNvPr>
          <p:cNvSpPr/>
          <p:nvPr/>
        </p:nvSpPr>
        <p:spPr>
          <a:xfrm>
            <a:off x="5239162" y="2914557"/>
            <a:ext cx="166254" cy="110836"/>
          </a:xfrm>
          <a:prstGeom prst="chevron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11" name="Picture 2">
            <a:extLst>
              <a:ext uri="{FF2B5EF4-FFF2-40B4-BE49-F238E27FC236}">
                <a16:creationId xmlns:a16="http://schemas.microsoft.com/office/drawing/2014/main" id="{CEDD5406-327F-7626-FAFE-EDBCCD40F7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85546" y="5880828"/>
            <a:ext cx="1772076" cy="265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14">
            <a:extLst>
              <a:ext uri="{FF2B5EF4-FFF2-40B4-BE49-F238E27FC236}">
                <a16:creationId xmlns:a16="http://schemas.microsoft.com/office/drawing/2014/main" id="{2510651A-BC26-D536-8971-78D7F8E320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60977" y="5715439"/>
            <a:ext cx="1481846" cy="5076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18" descr="University of Oregon &quot;O&quot; Logo">
            <a:extLst>
              <a:ext uri="{FF2B5EF4-FFF2-40B4-BE49-F238E27FC236}">
                <a16:creationId xmlns:a16="http://schemas.microsoft.com/office/drawing/2014/main" id="{0D4E5162-7991-6EA5-209C-8704A0F101D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3540144" y="6247100"/>
            <a:ext cx="929263" cy="2238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" name="Rectangle 31">
            <a:extLst>
              <a:ext uri="{FF2B5EF4-FFF2-40B4-BE49-F238E27FC236}">
                <a16:creationId xmlns:a16="http://schemas.microsoft.com/office/drawing/2014/main" id="{D3E804E7-1329-BDD1-91F8-98177DB50E79}"/>
              </a:ext>
            </a:extLst>
          </p:cNvPr>
          <p:cNvSpPr/>
          <p:nvPr/>
        </p:nvSpPr>
        <p:spPr>
          <a:xfrm>
            <a:off x="5181693" y="5702498"/>
            <a:ext cx="1924422" cy="4055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3" name="Picture 36">
            <a:extLst>
              <a:ext uri="{FF2B5EF4-FFF2-40B4-BE49-F238E27FC236}">
                <a16:creationId xmlns:a16="http://schemas.microsoft.com/office/drawing/2014/main" id="{6E4B525E-56EA-23C0-6E21-C7976E2693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700704" y="5761134"/>
            <a:ext cx="904586" cy="318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3" name="Rectangle 42">
            <a:extLst>
              <a:ext uri="{FF2B5EF4-FFF2-40B4-BE49-F238E27FC236}">
                <a16:creationId xmlns:a16="http://schemas.microsoft.com/office/drawing/2014/main" id="{314397B6-6C95-445B-32FD-FC5762DCE203}"/>
              </a:ext>
            </a:extLst>
          </p:cNvPr>
          <p:cNvSpPr/>
          <p:nvPr/>
        </p:nvSpPr>
        <p:spPr>
          <a:xfrm>
            <a:off x="7338299" y="5891908"/>
            <a:ext cx="1924422" cy="39702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4" name="Picture 30">
            <a:extLst>
              <a:ext uri="{FF2B5EF4-FFF2-40B4-BE49-F238E27FC236}">
                <a16:creationId xmlns:a16="http://schemas.microsoft.com/office/drawing/2014/main" id="{88785004-F9C8-E74E-7205-3456C881F5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736341" y="5829069"/>
            <a:ext cx="1025024" cy="3177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8" name="Picture 28" descr="Home - Sattva Consulting">
            <a:extLst>
              <a:ext uri="{FF2B5EF4-FFF2-40B4-BE49-F238E27FC236}">
                <a16:creationId xmlns:a16="http://schemas.microsoft.com/office/drawing/2014/main" id="{773395D3-F78D-4962-BE7E-6116E4E611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012388" y="5742544"/>
            <a:ext cx="813535" cy="4555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>
            <a:extLst>
              <a:ext uri="{FF2B5EF4-FFF2-40B4-BE49-F238E27FC236}">
                <a16:creationId xmlns:a16="http://schemas.microsoft.com/office/drawing/2014/main" id="{EDBEBA96-6EA3-70CF-3290-89F2DEEFFB9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269" t="31134" r="27830" b="51198"/>
          <a:stretch/>
        </p:blipFill>
        <p:spPr bwMode="auto">
          <a:xfrm>
            <a:off x="3156334" y="1085216"/>
            <a:ext cx="1545459" cy="5276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97631C4-61A1-5277-8155-6D2091BD5BD0}"/>
              </a:ext>
            </a:extLst>
          </p:cNvPr>
          <p:cNvSpPr txBox="1"/>
          <p:nvPr/>
        </p:nvSpPr>
        <p:spPr>
          <a:xfrm>
            <a:off x="9576369" y="5466589"/>
            <a:ext cx="1746331" cy="25391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lvl="0" algn="ctr"/>
            <a:r>
              <a:rPr lang="en-US" sz="1050" b="1" dirty="0">
                <a:solidFill>
                  <a:srgbClr val="941100"/>
                </a:solidFill>
              </a:rPr>
              <a:t>KEY PARTNER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0401390B-B10F-EBE4-8762-5109D4A7574B}"/>
              </a:ext>
            </a:extLst>
          </p:cNvPr>
          <p:cNvSpPr txBox="1"/>
          <p:nvPr/>
        </p:nvSpPr>
        <p:spPr>
          <a:xfrm>
            <a:off x="7427344" y="5465791"/>
            <a:ext cx="1746331" cy="25391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lvl="0" algn="ctr"/>
            <a:r>
              <a:rPr lang="en-US" sz="1050" b="1" dirty="0">
                <a:solidFill>
                  <a:srgbClr val="941100"/>
                </a:solidFill>
              </a:rPr>
              <a:t>KEY PARTNER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1408B289-BD9F-373A-5BFC-06740A2FAEB2}"/>
              </a:ext>
            </a:extLst>
          </p:cNvPr>
          <p:cNvSpPr txBox="1"/>
          <p:nvPr/>
        </p:nvSpPr>
        <p:spPr>
          <a:xfrm>
            <a:off x="5270738" y="5444070"/>
            <a:ext cx="1746331" cy="25391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lvl="0" algn="ctr"/>
            <a:r>
              <a:rPr lang="en-US" sz="1050" b="1" dirty="0">
                <a:solidFill>
                  <a:srgbClr val="941100"/>
                </a:solidFill>
              </a:rPr>
              <a:t>KEY PARTNER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9B17F111-0BA1-F786-31E5-4348067C8C4F}"/>
              </a:ext>
            </a:extLst>
          </p:cNvPr>
          <p:cNvSpPr txBox="1"/>
          <p:nvPr/>
        </p:nvSpPr>
        <p:spPr>
          <a:xfrm>
            <a:off x="3143801" y="5437507"/>
            <a:ext cx="1746331" cy="25391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lvl="0" algn="ctr"/>
            <a:r>
              <a:rPr lang="en-US" sz="1050" b="1" dirty="0">
                <a:solidFill>
                  <a:srgbClr val="941100"/>
                </a:solidFill>
              </a:rPr>
              <a:t>KEY PARTNER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A4E18FBC-A13A-2192-6B20-E86445AC6FB1}"/>
              </a:ext>
            </a:extLst>
          </p:cNvPr>
          <p:cNvSpPr txBox="1"/>
          <p:nvPr/>
        </p:nvSpPr>
        <p:spPr>
          <a:xfrm>
            <a:off x="974034" y="5409751"/>
            <a:ext cx="1746331" cy="25391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lvl="0" algn="ctr"/>
            <a:r>
              <a:rPr lang="en-US" sz="1050" b="1" dirty="0">
                <a:solidFill>
                  <a:srgbClr val="941100"/>
                </a:solidFill>
              </a:rPr>
              <a:t>KEY PARTNER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B467D0B-CF8F-A7D6-4D4C-680B7CA7B0C8}"/>
              </a:ext>
            </a:extLst>
          </p:cNvPr>
          <p:cNvSpPr txBox="1"/>
          <p:nvPr/>
        </p:nvSpPr>
        <p:spPr>
          <a:xfrm>
            <a:off x="815226" y="4553287"/>
            <a:ext cx="6096000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rgbClr val="5B0E00"/>
                </a:solidFill>
              </a:rPr>
              <a:t>Awareness that diabetes can </a:t>
            </a:r>
          </a:p>
          <a:p>
            <a:pPr lvl="0"/>
            <a:r>
              <a:rPr lang="en-US" sz="1100" dirty="0">
                <a:solidFill>
                  <a:srgbClr val="5B0E00"/>
                </a:solidFill>
              </a:rPr>
              <a:t>     be prevented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rgbClr val="5B0E00"/>
                </a:solidFill>
              </a:rPr>
              <a:t>Balanced meal intake  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rgbClr val="5B0E00"/>
                </a:solidFill>
              </a:rPr>
              <a:t>Portion control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BE3EE8D-9D32-C70B-0E08-2A9E5E7DBD99}"/>
              </a:ext>
            </a:extLst>
          </p:cNvPr>
          <p:cNvSpPr txBox="1"/>
          <p:nvPr/>
        </p:nvSpPr>
        <p:spPr>
          <a:xfrm>
            <a:off x="5145594" y="4596399"/>
            <a:ext cx="6096000" cy="6001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rgbClr val="5B0E00"/>
                </a:solidFill>
              </a:rPr>
              <a:t>Going out to play 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rgbClr val="5B0E00"/>
                </a:solidFill>
              </a:rPr>
              <a:t>Avoiding fried food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rgbClr val="5B0E00"/>
                </a:solidFill>
              </a:rPr>
              <a:t>Physical Activity 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B2411EC-EDD7-BF0E-98E1-E5B2BCA6AB71}"/>
              </a:ext>
            </a:extLst>
          </p:cNvPr>
          <p:cNvSpPr txBox="1"/>
          <p:nvPr/>
        </p:nvSpPr>
        <p:spPr>
          <a:xfrm>
            <a:off x="3011549" y="4595063"/>
            <a:ext cx="6096000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rgbClr val="5B0E00"/>
                </a:solidFill>
              </a:rPr>
              <a:t>Avoiding junk food 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rgbClr val="5B0E00"/>
                </a:solidFill>
              </a:rPr>
              <a:t>Daily vegetable intake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rgbClr val="5B0E00"/>
                </a:solidFill>
              </a:rPr>
              <a:t>Daily fruit intake</a:t>
            </a:r>
          </a:p>
          <a:p>
            <a:pPr lvl="0"/>
            <a:endParaRPr lang="en-US" sz="1100" dirty="0">
              <a:solidFill>
                <a:srgbClr val="5B0E00"/>
              </a:solidFill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E35108F0-3184-C6F6-6165-D5F29331F935}"/>
              </a:ext>
            </a:extLst>
          </p:cNvPr>
          <p:cNvSpPr txBox="1"/>
          <p:nvPr/>
        </p:nvSpPr>
        <p:spPr>
          <a:xfrm>
            <a:off x="1053279" y="4064172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/>
            <a:r>
              <a:rPr lang="en-US" sz="1800" b="1" dirty="0">
                <a:solidFill>
                  <a:srgbClr val="5B0E00"/>
                </a:solidFill>
              </a:rPr>
              <a:t>WHAT WE TRACK</a:t>
            </a:r>
          </a:p>
        </p:txBody>
      </p:sp>
      <p:sp>
        <p:nvSpPr>
          <p:cNvPr id="23" name="Chevron 22">
            <a:extLst>
              <a:ext uri="{FF2B5EF4-FFF2-40B4-BE49-F238E27FC236}">
                <a16:creationId xmlns:a16="http://schemas.microsoft.com/office/drawing/2014/main" id="{C20E41E3-68F7-9AE2-248C-59D1E282B04B}"/>
              </a:ext>
            </a:extLst>
          </p:cNvPr>
          <p:cNvSpPr/>
          <p:nvPr/>
        </p:nvSpPr>
        <p:spPr>
          <a:xfrm>
            <a:off x="5834107" y="4186433"/>
            <a:ext cx="166254" cy="110836"/>
          </a:xfrm>
          <a:prstGeom prst="chevron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45024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407</TotalTime>
  <Words>221</Words>
  <Application>Microsoft Macintosh PowerPoint</Application>
  <PresentationFormat>Widescreen</PresentationFormat>
  <Paragraphs>38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OUR IMPACT STORY GETS STRONGER </dc:title>
  <dc:creator>Nishant Vyas</dc:creator>
  <cp:lastModifiedBy>Kriti Pradhan </cp:lastModifiedBy>
  <cp:revision>13</cp:revision>
  <dcterms:created xsi:type="dcterms:W3CDTF">2023-02-06T14:36:32Z</dcterms:created>
  <dcterms:modified xsi:type="dcterms:W3CDTF">2023-02-22T04:44:04Z</dcterms:modified>
</cp:coreProperties>
</file>