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Stardos Stencil"/>
      <p:regular r:id="rId34"/>
      <p:bold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StardosStencil-bold.fntdata"/><Relationship Id="rId12" Type="http://schemas.openxmlformats.org/officeDocument/2006/relationships/slide" Target="slides/slide7.xml"/><Relationship Id="rId34" Type="http://schemas.openxmlformats.org/officeDocument/2006/relationships/font" Target="fonts/StardosStencil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9" name="Google Shape;5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1" name="Google Shape;5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2" name="Google Shape;5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and Content">
  <p:cSld name="6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>
  <p:cSld name="General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and Content">
  <p:cSld name="7_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Section Header" showMasterSp="0">
  <p:cSld name="4_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Only">
  <p:cSld name="4_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and Content">
  <p:cSld name="5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458399" y="321898"/>
            <a:ext cx="8700597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00" lIns="104225" spcFirstLastPara="1" rIns="104225" wrap="square" tIns="52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9537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5" name="Google Shape;25;p9"/>
          <p:cNvCxnSpPr/>
          <p:nvPr/>
        </p:nvCxnSpPr>
        <p:spPr>
          <a:xfrm>
            <a:off x="7335408" y="6460745"/>
            <a:ext cx="0" cy="3095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wo Content">
  <p:cSld name="8_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flipH="1" rot="10800000">
            <a:off x="1143000" y="1143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3.jpg"/><Relationship Id="rId9" Type="http://schemas.openxmlformats.org/officeDocument/2006/relationships/image" Target="../media/image30.jp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46.jpg"/><Relationship Id="rId11" Type="http://schemas.openxmlformats.org/officeDocument/2006/relationships/image" Target="../media/image35.png"/><Relationship Id="rId10" Type="http://schemas.openxmlformats.org/officeDocument/2006/relationships/image" Target="../media/image32.jpg"/><Relationship Id="rId12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42.png"/><Relationship Id="rId5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4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http://arogyaworld.org/wp-content/uploads/2018/01/onemind-e1515983643567.png" TargetMode="External"/><Relationship Id="rId22" Type="http://schemas.openxmlformats.org/officeDocument/2006/relationships/image" Target="../media/image14.png"/><Relationship Id="rId21" Type="http://schemas.openxmlformats.org/officeDocument/2006/relationships/image" Target="../media/image36.png"/><Relationship Id="rId24" Type="http://schemas.openxmlformats.org/officeDocument/2006/relationships/image" Target="../media/image21.jp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8.png"/><Relationship Id="rId9" Type="http://schemas.openxmlformats.org/officeDocument/2006/relationships/image" Target="../media/image8.png"/><Relationship Id="rId25" Type="http://schemas.openxmlformats.org/officeDocument/2006/relationships/image" Target="../media/image24.png"/><Relationship Id="rId5" Type="http://schemas.openxmlformats.org/officeDocument/2006/relationships/image" Target="../media/image11.jp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2.jpg"/><Relationship Id="rId12" Type="http://schemas.openxmlformats.org/officeDocument/2006/relationships/image" Target="../media/image10.jpg"/><Relationship Id="rId15" Type="http://schemas.openxmlformats.org/officeDocument/2006/relationships/image" Target="../media/image13.jpg"/><Relationship Id="rId14" Type="http://schemas.openxmlformats.org/officeDocument/2006/relationships/image" Target="../media/image4.png"/><Relationship Id="rId17" Type="http://schemas.openxmlformats.org/officeDocument/2006/relationships/image" Target="../media/image12.jpg"/><Relationship Id="rId16" Type="http://schemas.openxmlformats.org/officeDocument/2006/relationships/image" Target="../media/image26.png"/><Relationship Id="rId19" Type="http://schemas.openxmlformats.org/officeDocument/2006/relationships/image" Target="../media/image18.png"/><Relationship Id="rId1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0" y="15240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/>
          <p:nvPr/>
        </p:nvSpPr>
        <p:spPr>
          <a:xfrm flipH="1" rot="10800000">
            <a:off x="1066800" y="5676900"/>
            <a:ext cx="7086600" cy="46038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_PPT_Arrows.png" id="36" name="Google Shape;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50" y="674688"/>
            <a:ext cx="4400550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/>
          <p:nvPr/>
        </p:nvSpPr>
        <p:spPr>
          <a:xfrm>
            <a:off x="0" y="36576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4"/>
          <p:cNvSpPr txBox="1"/>
          <p:nvPr/>
        </p:nvSpPr>
        <p:spPr>
          <a:xfrm>
            <a:off x="1295400" y="37338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CHANGING THE COURSE</a:t>
            </a:r>
            <a:br>
              <a:rPr b="1" i="0" lang="en-US" sz="32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OF CHRONIC DISEASE…</a:t>
            </a:r>
            <a:br>
              <a:rPr b="1" i="0" lang="en-US" sz="32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One Community at a Time</a:t>
            </a:r>
            <a:endParaRPr/>
          </a:p>
        </p:txBody>
      </p:sp>
      <p:sp>
        <p:nvSpPr>
          <p:cNvPr id="39" name="Google Shape;39;p14"/>
          <p:cNvSpPr txBox="1"/>
          <p:nvPr/>
        </p:nvSpPr>
        <p:spPr>
          <a:xfrm>
            <a:off x="152400" y="5867400"/>
            <a:ext cx="81534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8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75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Arogya in Sanskrit means good health. More literally to live a life without disease.</a:t>
            </a:r>
            <a:endParaRPr/>
          </a:p>
          <a:p>
            <a:pPr indent="0" lvl="0" marL="0" marR="0" rtl="0" algn="l">
              <a:lnSpc>
                <a:spcPct val="148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75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Chronic non-communicable diseases called NCDs, include heart diseases, cancer, diabetes and chronic lung diseases </a:t>
            </a:r>
            <a:endParaRPr/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850" y="5382514"/>
            <a:ext cx="1454150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ogyaWorld_Logo_RGB.jpg" id="41" name="Google Shape;4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2758" y="132598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World_Logo_RGB.jpg" id="448" name="Google Shape;4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3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MyThali – EMPOWERING WOMEN  </a:t>
            </a:r>
            <a:endParaRPr/>
          </a:p>
        </p:txBody>
      </p:sp>
      <p:pic>
        <p:nvPicPr>
          <p:cNvPr id="450" name="Google Shape;4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199527"/>
            <a:ext cx="7620000" cy="566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_World_CGI_3x2_Poster_REV.pdf" id="455" name="Google Shape;4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1" y="2438401"/>
            <a:ext cx="5181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4"/>
          <p:cNvSpPr txBox="1"/>
          <p:nvPr/>
        </p:nvSpPr>
        <p:spPr>
          <a:xfrm>
            <a:off x="2743200" y="533400"/>
            <a:ext cx="81132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= 20% IMPACT</a:t>
            </a:r>
            <a:endParaRPr i="0" sz="240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Diabeteslogo_crop.jpg" id="457" name="Google Shape;4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81000"/>
            <a:ext cx="1872916" cy="6810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/>
          <p:nvPr/>
        </p:nvSpPr>
        <p:spPr>
          <a:xfrm>
            <a:off x="1143000" y="1295400"/>
            <a:ext cx="7315200" cy="838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1143000" y="1415716"/>
            <a:ext cx="7315200" cy="587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 groundbreaking one-million-person diabetes awareness and prevention mHealth program in India.  A Completed 2011 CGI Commitment to Action. </a:t>
            </a:r>
            <a:endParaRPr/>
          </a:p>
        </p:txBody>
      </p:sp>
      <p:pic>
        <p:nvPicPr>
          <p:cNvPr descr="CMM-2011-Large.gif" id="460" name="Google Shape;46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9000" y="2514600"/>
            <a:ext cx="802106" cy="80210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4"/>
          <p:cNvSpPr txBox="1"/>
          <p:nvPr/>
        </p:nvSpPr>
        <p:spPr>
          <a:xfrm>
            <a:off x="6858000" y="2133600"/>
            <a:ext cx="14046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Our Partners</a:t>
            </a:r>
            <a:endParaRPr/>
          </a:p>
        </p:txBody>
      </p:sp>
      <p:pic>
        <p:nvPicPr>
          <p:cNvPr descr="Emory-RSPH_~12.PNG" id="462" name="Google Shape;46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9400" y="3810000"/>
            <a:ext cx="186944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0400" y="3276600"/>
            <a:ext cx="1093787" cy="45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NJ_logo_red_on_wht_0200.jpg" id="464" name="Google Shape;46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86600" y="4648200"/>
            <a:ext cx="1872058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tna_teal_rgb.jpg" id="465" name="Google Shape;465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6000" y="4648200"/>
            <a:ext cx="814388" cy="267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urlogo.jpg" id="466" name="Google Shape;466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81800" y="5257800"/>
            <a:ext cx="5810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4"/>
          <p:cNvSpPr txBox="1"/>
          <p:nvPr/>
        </p:nvSpPr>
        <p:spPr>
          <a:xfrm>
            <a:off x="7924800" y="5029200"/>
            <a:ext cx="9906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Behavior Change Task Force </a:t>
            </a: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Text Messages in 12 languages sent to 1 million from all over India who opted in,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twice a week for 6 months.  </a:t>
            </a:r>
            <a:endParaRPr/>
          </a:p>
        </p:txBody>
      </p:sp>
      <p:sp>
        <p:nvSpPr>
          <p:cNvPr id="469" name="Google Shape;469;p24"/>
          <p:cNvSpPr/>
          <p:nvPr/>
        </p:nvSpPr>
        <p:spPr>
          <a:xfrm>
            <a:off x="2292734" y="2514600"/>
            <a:ext cx="2683269" cy="2761890"/>
          </a:xfrm>
          <a:custGeom>
            <a:rect b="b" l="l" r="r" t="t"/>
            <a:pathLst>
              <a:path extrusionOk="0" h="2761890" w="2683269">
                <a:moveTo>
                  <a:pt x="189781" y="0"/>
                </a:moveTo>
                <a:lnTo>
                  <a:pt x="2683269" y="284671"/>
                </a:lnTo>
                <a:cubicBezTo>
                  <a:pt x="2053541" y="1110411"/>
                  <a:pt x="2260575" y="1893018"/>
                  <a:pt x="794084" y="2761890"/>
                </a:cubicBezTo>
                <a:lnTo>
                  <a:pt x="0" y="1511061"/>
                </a:lnTo>
                <a:lnTo>
                  <a:pt x="1897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38401" y="2614136"/>
            <a:ext cx="2133600" cy="2580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ogyaWorld_Logo_RGB.jpg" id="471" name="Google Shape;471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02758" y="76200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/>
          <p:nvPr/>
        </p:nvSpPr>
        <p:spPr>
          <a:xfrm>
            <a:off x="-762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00" lIns="104225" spcFirstLastPara="1" rIns="104225" wrap="square" tIns="52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HEALTHY WORKPLACE PROGRAM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131 companies (over 6 years),  3 million employees </a:t>
            </a:r>
            <a:r>
              <a:rPr b="1" i="0" lang="en-US" sz="20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02281" y="762000"/>
            <a:ext cx="8636918" cy="5172144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quadBezTo>
                  <a:pt x="20000" y="40000"/>
                  <a:pt x="102035" y="15000"/>
                </a:quadBezTo>
                <a:lnTo>
                  <a:pt x="101023" y="0"/>
                </a:lnTo>
                <a:lnTo>
                  <a:pt x="120000" y="24000"/>
                </a:lnTo>
                <a:lnTo>
                  <a:pt x="105071" y="60000"/>
                </a:lnTo>
                <a:lnTo>
                  <a:pt x="104059" y="45000"/>
                </a:lnTo>
                <a:quadBezTo>
                  <a:pt x="30000" y="55000"/>
                  <a:pt x="0" y="120000"/>
                </a:quadBezTo>
                <a:close/>
              </a:path>
            </a:pathLst>
          </a:custGeom>
          <a:solidFill>
            <a:srgbClr val="E7CF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990600" y="4640404"/>
            <a:ext cx="219048" cy="219048"/>
          </a:xfrm>
          <a:prstGeom prst="ellipse">
            <a:avLst/>
          </a:prstGeom>
          <a:solidFill>
            <a:srgbClr val="D9959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152400" y="5023650"/>
            <a:ext cx="1828800" cy="835954"/>
          </a:xfrm>
          <a:custGeom>
            <a:rect b="b" l="l" r="r" t="t"/>
            <a:pathLst>
              <a:path extrusionOk="0" h="1521754" w="2822199">
                <a:moveTo>
                  <a:pt x="0" y="0"/>
                </a:moveTo>
                <a:lnTo>
                  <a:pt x="2822199" y="0"/>
                </a:lnTo>
                <a:lnTo>
                  <a:pt x="2822199" y="1521754"/>
                </a:lnTo>
                <a:lnTo>
                  <a:pt x="0" y="15217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11605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Pre-Accreditation 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Companies review criteria and apply </a:t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1916385" y="3756195"/>
            <a:ext cx="304800" cy="3048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7696200" y="1516204"/>
            <a:ext cx="685800" cy="700020"/>
          </a:xfrm>
          <a:prstGeom prst="ellipse">
            <a:avLst/>
          </a:prstGeom>
          <a:solidFill>
            <a:srgbClr val="63242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2819400" y="3116404"/>
            <a:ext cx="395971" cy="395971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3" name="Google Shape;483;p25"/>
          <p:cNvCxnSpPr/>
          <p:nvPr/>
        </p:nvCxnSpPr>
        <p:spPr>
          <a:xfrm>
            <a:off x="2053389" y="1432095"/>
            <a:ext cx="0" cy="4648200"/>
          </a:xfrm>
          <a:prstGeom prst="straightConnector1">
            <a:avLst/>
          </a:prstGeom>
          <a:noFill/>
          <a:ln cap="flat" cmpd="sng" w="9525">
            <a:solidFill>
              <a:srgbClr val="C0504D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84" name="Google Shape;484;p25"/>
          <p:cNvSpPr/>
          <p:nvPr/>
        </p:nvSpPr>
        <p:spPr>
          <a:xfrm>
            <a:off x="3505200" y="3345004"/>
            <a:ext cx="1523999" cy="304800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Silver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4495800" y="3032408"/>
            <a:ext cx="1523999" cy="2979596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Gold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Recognition at Annual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Healthy Workplace  Conference and Award Event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3733800" y="2659205"/>
            <a:ext cx="457200" cy="4572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4648200" y="2278204"/>
            <a:ext cx="548371" cy="533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564024" y="3272702"/>
            <a:ext cx="1371600" cy="1143000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Rigorous, direct, transparent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in-person assessment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6157980" y="1821004"/>
            <a:ext cx="547620" cy="547620"/>
          </a:xfrm>
          <a:prstGeom prst="ellipse">
            <a:avLst/>
          </a:prstGeom>
          <a:solidFill>
            <a:srgbClr val="63242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2438400" y="3649804"/>
            <a:ext cx="1523999" cy="2979596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Bronze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791200" y="2506804"/>
            <a:ext cx="1523999" cy="2979596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Platinum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Track metrics. Estimate ROI from workplace wellness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7315200" y="2354404"/>
            <a:ext cx="1676400" cy="2979596"/>
          </a:xfrm>
          <a:custGeom>
            <a:rect b="b" l="l" r="r" t="t"/>
            <a:pathLst>
              <a:path extrusionOk="0" h="2864478" w="2622837">
                <a:moveTo>
                  <a:pt x="0" y="0"/>
                </a:moveTo>
                <a:lnTo>
                  <a:pt x="2622837" y="0"/>
                </a:lnTo>
                <a:lnTo>
                  <a:pt x="2622837" y="2864478"/>
                </a:lnTo>
                <a:lnTo>
                  <a:pt x="0" y="28644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2098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Hall of Fame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Workplace Health  Champions. 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Excellence in health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Fully committed to reporting on metrics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Improvements in health data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1143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2590800" y="3962400"/>
            <a:ext cx="20574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Ban tobacco use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Encourage healthy eating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Increase physical activity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Improve work-life balance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Leadership endorsement</a:t>
            </a:r>
            <a:endParaRPr/>
          </a:p>
        </p:txBody>
      </p:sp>
      <p:cxnSp>
        <p:nvCxnSpPr>
          <p:cNvPr id="494" name="Google Shape;494;p25"/>
          <p:cNvCxnSpPr/>
          <p:nvPr/>
        </p:nvCxnSpPr>
        <p:spPr>
          <a:xfrm>
            <a:off x="381000" y="6096000"/>
            <a:ext cx="8229600" cy="0"/>
          </a:xfrm>
          <a:prstGeom prst="straightConnector1">
            <a:avLst/>
          </a:prstGeom>
          <a:noFill/>
          <a:ln cap="flat" cmpd="sng" w="25400">
            <a:solidFill>
              <a:srgbClr val="70382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25"/>
          <p:cNvCxnSpPr/>
          <p:nvPr/>
        </p:nvCxnSpPr>
        <p:spPr>
          <a:xfrm>
            <a:off x="381000" y="6019800"/>
            <a:ext cx="0" cy="152400"/>
          </a:xfrm>
          <a:prstGeom prst="straightConnector1">
            <a:avLst/>
          </a:prstGeom>
          <a:noFill/>
          <a:ln cap="flat" cmpd="sng" w="25400">
            <a:solidFill>
              <a:srgbClr val="70382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25"/>
          <p:cNvCxnSpPr/>
          <p:nvPr/>
        </p:nvCxnSpPr>
        <p:spPr>
          <a:xfrm>
            <a:off x="8610600" y="6019800"/>
            <a:ext cx="0" cy="152400"/>
          </a:xfrm>
          <a:prstGeom prst="straightConnector1">
            <a:avLst/>
          </a:prstGeom>
          <a:noFill/>
          <a:ln cap="flat" cmpd="sng" w="25400">
            <a:solidFill>
              <a:srgbClr val="70382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Google Shape;497;p25"/>
          <p:cNvSpPr txBox="1"/>
          <p:nvPr/>
        </p:nvSpPr>
        <p:spPr>
          <a:xfrm>
            <a:off x="3962400" y="6172200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1-4 YEARS </a:t>
            </a: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7868054" y="1697282"/>
            <a:ext cx="342093" cy="407140"/>
          </a:xfrm>
          <a:custGeom>
            <a:rect b="b" l="l" r="r" t="t"/>
            <a:pathLst>
              <a:path extrusionOk="0" h="338" w="284">
                <a:moveTo>
                  <a:pt x="142" y="204"/>
                </a:moveTo>
                <a:lnTo>
                  <a:pt x="142" y="204"/>
                </a:lnTo>
                <a:lnTo>
                  <a:pt x="128" y="204"/>
                </a:lnTo>
                <a:lnTo>
                  <a:pt x="116" y="208"/>
                </a:lnTo>
                <a:lnTo>
                  <a:pt x="104" y="214"/>
                </a:lnTo>
                <a:lnTo>
                  <a:pt x="94" y="222"/>
                </a:lnTo>
                <a:lnTo>
                  <a:pt x="86" y="232"/>
                </a:lnTo>
                <a:lnTo>
                  <a:pt x="80" y="244"/>
                </a:lnTo>
                <a:lnTo>
                  <a:pt x="76" y="256"/>
                </a:lnTo>
                <a:lnTo>
                  <a:pt x="74" y="270"/>
                </a:lnTo>
                <a:lnTo>
                  <a:pt x="74" y="270"/>
                </a:lnTo>
                <a:lnTo>
                  <a:pt x="76" y="284"/>
                </a:lnTo>
                <a:lnTo>
                  <a:pt x="80" y="296"/>
                </a:lnTo>
                <a:lnTo>
                  <a:pt x="86" y="308"/>
                </a:lnTo>
                <a:lnTo>
                  <a:pt x="94" y="318"/>
                </a:lnTo>
                <a:lnTo>
                  <a:pt x="104" y="326"/>
                </a:lnTo>
                <a:lnTo>
                  <a:pt x="116" y="332"/>
                </a:lnTo>
                <a:lnTo>
                  <a:pt x="128" y="336"/>
                </a:lnTo>
                <a:lnTo>
                  <a:pt x="142" y="338"/>
                </a:lnTo>
                <a:lnTo>
                  <a:pt x="142" y="338"/>
                </a:lnTo>
                <a:lnTo>
                  <a:pt x="156" y="336"/>
                </a:lnTo>
                <a:lnTo>
                  <a:pt x="168" y="332"/>
                </a:lnTo>
                <a:lnTo>
                  <a:pt x="180" y="326"/>
                </a:lnTo>
                <a:lnTo>
                  <a:pt x="190" y="318"/>
                </a:lnTo>
                <a:lnTo>
                  <a:pt x="198" y="308"/>
                </a:lnTo>
                <a:lnTo>
                  <a:pt x="204" y="296"/>
                </a:lnTo>
                <a:lnTo>
                  <a:pt x="208" y="284"/>
                </a:lnTo>
                <a:lnTo>
                  <a:pt x="210" y="270"/>
                </a:lnTo>
                <a:lnTo>
                  <a:pt x="210" y="270"/>
                </a:lnTo>
                <a:lnTo>
                  <a:pt x="208" y="256"/>
                </a:lnTo>
                <a:lnTo>
                  <a:pt x="204" y="244"/>
                </a:lnTo>
                <a:lnTo>
                  <a:pt x="198" y="232"/>
                </a:lnTo>
                <a:lnTo>
                  <a:pt x="190" y="222"/>
                </a:lnTo>
                <a:lnTo>
                  <a:pt x="180" y="214"/>
                </a:lnTo>
                <a:lnTo>
                  <a:pt x="168" y="208"/>
                </a:lnTo>
                <a:lnTo>
                  <a:pt x="156" y="204"/>
                </a:lnTo>
                <a:lnTo>
                  <a:pt x="142" y="204"/>
                </a:lnTo>
                <a:lnTo>
                  <a:pt x="142" y="204"/>
                </a:lnTo>
                <a:close/>
                <a:moveTo>
                  <a:pt x="142" y="322"/>
                </a:moveTo>
                <a:lnTo>
                  <a:pt x="142" y="322"/>
                </a:lnTo>
                <a:lnTo>
                  <a:pt x="132" y="320"/>
                </a:lnTo>
                <a:lnTo>
                  <a:pt x="122" y="318"/>
                </a:lnTo>
                <a:lnTo>
                  <a:pt x="114" y="314"/>
                </a:lnTo>
                <a:lnTo>
                  <a:pt x="106" y="306"/>
                </a:lnTo>
                <a:lnTo>
                  <a:pt x="100" y="300"/>
                </a:lnTo>
                <a:lnTo>
                  <a:pt x="94" y="290"/>
                </a:lnTo>
                <a:lnTo>
                  <a:pt x="92" y="280"/>
                </a:lnTo>
                <a:lnTo>
                  <a:pt x="90" y="270"/>
                </a:lnTo>
                <a:lnTo>
                  <a:pt x="90" y="270"/>
                </a:lnTo>
                <a:lnTo>
                  <a:pt x="92" y="268"/>
                </a:lnTo>
                <a:lnTo>
                  <a:pt x="94" y="264"/>
                </a:lnTo>
                <a:lnTo>
                  <a:pt x="96" y="264"/>
                </a:lnTo>
                <a:lnTo>
                  <a:pt x="98" y="262"/>
                </a:lnTo>
                <a:lnTo>
                  <a:pt x="98" y="262"/>
                </a:lnTo>
                <a:lnTo>
                  <a:pt x="102" y="264"/>
                </a:lnTo>
                <a:lnTo>
                  <a:pt x="104" y="264"/>
                </a:lnTo>
                <a:lnTo>
                  <a:pt x="106" y="268"/>
                </a:lnTo>
                <a:lnTo>
                  <a:pt x="106" y="270"/>
                </a:lnTo>
                <a:lnTo>
                  <a:pt x="106" y="270"/>
                </a:lnTo>
                <a:lnTo>
                  <a:pt x="108" y="278"/>
                </a:lnTo>
                <a:lnTo>
                  <a:pt x="110" y="284"/>
                </a:lnTo>
                <a:lnTo>
                  <a:pt x="112" y="290"/>
                </a:lnTo>
                <a:lnTo>
                  <a:pt x="118" y="296"/>
                </a:lnTo>
                <a:lnTo>
                  <a:pt x="122" y="300"/>
                </a:lnTo>
                <a:lnTo>
                  <a:pt x="128" y="304"/>
                </a:lnTo>
                <a:lnTo>
                  <a:pt x="134" y="306"/>
                </a:lnTo>
                <a:lnTo>
                  <a:pt x="142" y="306"/>
                </a:lnTo>
                <a:lnTo>
                  <a:pt x="142" y="306"/>
                </a:lnTo>
                <a:lnTo>
                  <a:pt x="146" y="306"/>
                </a:lnTo>
                <a:lnTo>
                  <a:pt x="148" y="308"/>
                </a:lnTo>
                <a:lnTo>
                  <a:pt x="150" y="310"/>
                </a:lnTo>
                <a:lnTo>
                  <a:pt x="150" y="314"/>
                </a:lnTo>
                <a:lnTo>
                  <a:pt x="150" y="314"/>
                </a:lnTo>
                <a:lnTo>
                  <a:pt x="150" y="318"/>
                </a:lnTo>
                <a:lnTo>
                  <a:pt x="148" y="320"/>
                </a:lnTo>
                <a:lnTo>
                  <a:pt x="146" y="322"/>
                </a:lnTo>
                <a:lnTo>
                  <a:pt x="142" y="322"/>
                </a:lnTo>
                <a:lnTo>
                  <a:pt x="142" y="322"/>
                </a:lnTo>
                <a:close/>
                <a:moveTo>
                  <a:pt x="128" y="184"/>
                </a:moveTo>
                <a:lnTo>
                  <a:pt x="206" y="0"/>
                </a:lnTo>
                <a:lnTo>
                  <a:pt x="284" y="0"/>
                </a:lnTo>
                <a:lnTo>
                  <a:pt x="198" y="204"/>
                </a:lnTo>
                <a:lnTo>
                  <a:pt x="196" y="202"/>
                </a:lnTo>
                <a:lnTo>
                  <a:pt x="196" y="202"/>
                </a:lnTo>
                <a:lnTo>
                  <a:pt x="184" y="194"/>
                </a:lnTo>
                <a:lnTo>
                  <a:pt x="170" y="188"/>
                </a:lnTo>
                <a:lnTo>
                  <a:pt x="156" y="184"/>
                </a:lnTo>
                <a:lnTo>
                  <a:pt x="142" y="184"/>
                </a:lnTo>
                <a:lnTo>
                  <a:pt x="142" y="184"/>
                </a:lnTo>
                <a:lnTo>
                  <a:pt x="128" y="184"/>
                </a:lnTo>
                <a:lnTo>
                  <a:pt x="128" y="184"/>
                </a:lnTo>
                <a:close/>
                <a:moveTo>
                  <a:pt x="110" y="142"/>
                </a:moveTo>
                <a:lnTo>
                  <a:pt x="50" y="0"/>
                </a:lnTo>
                <a:lnTo>
                  <a:pt x="78" y="0"/>
                </a:lnTo>
                <a:lnTo>
                  <a:pt x="124" y="110"/>
                </a:lnTo>
                <a:lnTo>
                  <a:pt x="110" y="142"/>
                </a:lnTo>
                <a:close/>
                <a:moveTo>
                  <a:pt x="86" y="202"/>
                </a:moveTo>
                <a:lnTo>
                  <a:pt x="0" y="0"/>
                </a:lnTo>
                <a:lnTo>
                  <a:pt x="28" y="0"/>
                </a:lnTo>
                <a:lnTo>
                  <a:pt x="100" y="168"/>
                </a:lnTo>
                <a:lnTo>
                  <a:pt x="86" y="20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499" name="Google Shape;4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5"/>
          <p:cNvSpPr txBox="1"/>
          <p:nvPr/>
        </p:nvSpPr>
        <p:spPr>
          <a:xfrm>
            <a:off x="762000" y="6488668"/>
            <a:ext cx="4724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01" name="Google Shape;5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216" y="1315082"/>
            <a:ext cx="2199269" cy="173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0469" y="4310497"/>
            <a:ext cx="3411235" cy="226225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5"/>
          <p:cNvSpPr txBox="1"/>
          <p:nvPr/>
        </p:nvSpPr>
        <p:spPr>
          <a:xfrm>
            <a:off x="6705812" y="806892"/>
            <a:ext cx="2057399" cy="646331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Lifestyle Change program</a:t>
            </a:r>
            <a:endParaRPr/>
          </a:p>
        </p:txBody>
      </p:sp>
      <p:sp>
        <p:nvSpPr>
          <p:cNvPr id="504" name="Google Shape;504;p25"/>
          <p:cNvSpPr txBox="1"/>
          <p:nvPr/>
        </p:nvSpPr>
        <p:spPr>
          <a:xfrm>
            <a:off x="2780078" y="1794573"/>
            <a:ext cx="1981200" cy="369332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Kids</a:t>
            </a:r>
            <a:endParaRPr/>
          </a:p>
        </p:txBody>
      </p:sp>
      <p:sp>
        <p:nvSpPr>
          <p:cNvPr id="505" name="Google Shape;505;p25"/>
          <p:cNvSpPr txBox="1"/>
          <p:nvPr/>
        </p:nvSpPr>
        <p:spPr>
          <a:xfrm>
            <a:off x="4648200" y="1162897"/>
            <a:ext cx="1752600" cy="369332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MyThali</a:t>
            </a: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506" name="Google Shape;506;p25"/>
          <p:cNvSpPr txBox="1"/>
          <p:nvPr/>
        </p:nvSpPr>
        <p:spPr>
          <a:xfrm>
            <a:off x="152400" y="6501368"/>
            <a:ext cx="8229600" cy="369332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Arogya’s Healthy Living Communications Package will drive Employee Engagement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_PPT_Arrows.png" id="511" name="Google Shape;5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963219"/>
            <a:ext cx="4400550" cy="490153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6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6"/>
          <p:cNvSpPr txBox="1"/>
          <p:nvPr/>
        </p:nvSpPr>
        <p:spPr>
          <a:xfrm>
            <a:off x="-14264" y="4267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b="1" lang="en-US" sz="32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b="1" lang="en-US" sz="32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INDIA PROGRAMS WORK?</a:t>
            </a:r>
            <a:endParaRPr b="1" sz="32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"/>
          <p:cNvSpPr/>
          <p:nvPr/>
        </p:nvSpPr>
        <p:spPr>
          <a:xfrm>
            <a:off x="0" y="165728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457200" y="304800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RESULTS FROM SCHOOLS PILOT (2011-2013) </a:t>
            </a:r>
            <a:b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AWARENESS INCREASED</a:t>
            </a:r>
            <a:endParaRPr i="0" sz="235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387614" y="1371600"/>
            <a:ext cx="875638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Delhi – 2263 students from 6 schools (3 government, 3 private)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Partner: Hriday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Awareness Increased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23.7% more students understood that unhealthy eating habits can put you at risk for diabetes, and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12.2% more students learned that being overweight can increase the future risk for diabetes. </a:t>
            </a: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800" y="4194179"/>
            <a:ext cx="6213363" cy="2706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descr="ArogyaWorld_Logo_RGB.jpg" id="522" name="Google Shape;5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977" y="3219476"/>
            <a:ext cx="7576223" cy="31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8"/>
          <p:cNvSpPr/>
          <p:nvPr/>
        </p:nvSpPr>
        <p:spPr>
          <a:xfrm flipH="1" rot="10800000">
            <a:off x="1143000" y="1524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609600" y="601578"/>
            <a:ext cx="853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RESULTS FROM DELHI PILOT – 2</a:t>
            </a:r>
            <a:b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EXCITING BEHAVIOR CHANGE </a:t>
            </a:r>
            <a:endParaRPr i="0" sz="235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4113" y="152635"/>
            <a:ext cx="2849887" cy="858533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8"/>
          <p:cNvSpPr txBox="1"/>
          <p:nvPr/>
        </p:nvSpPr>
        <p:spPr>
          <a:xfrm>
            <a:off x="354389" y="1524000"/>
            <a:ext cx="86825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Daily intake of vegetables increased from 61.2% to 76.9% over the two-year program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More kids moved - 52.6 % vs 34.9 % reported going outside and playing with friends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Children consistently reported choosing healthier foods: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 more students (75.4% vs 65.7%) chose fruit chaat over alu tikki. </a:t>
            </a:r>
            <a:endParaRPr b="1"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"/>
          <p:cNvSpPr txBox="1"/>
          <p:nvPr>
            <p:ph type="title"/>
          </p:nvPr>
        </p:nvSpPr>
        <p:spPr>
          <a:xfrm>
            <a:off x="-152400" y="365126"/>
            <a:ext cx="86677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0000"/>
                </a:solidFill>
              </a:rPr>
              <a:t>JMIR Aug 2016* mDiabetes RESULTS </a:t>
            </a:r>
            <a:br>
              <a:rPr b="1" lang="en-US" sz="2400">
                <a:solidFill>
                  <a:srgbClr val="FF0000"/>
                </a:solidFill>
              </a:rPr>
            </a:br>
            <a:r>
              <a:rPr b="1" lang="en-US" sz="2400">
                <a:solidFill>
                  <a:srgbClr val="FF0000"/>
                </a:solidFill>
              </a:rPr>
              <a:t>SIGNIFICANT PUBLIC HEALTH IMPACT </a:t>
            </a:r>
            <a:endParaRPr/>
          </a:p>
        </p:txBody>
      </p:sp>
      <p:pic>
        <p:nvPicPr>
          <p:cNvPr id="538" name="Google Shape;53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57" l="0" r="0" t="956"/>
          <a:stretch/>
        </p:blipFill>
        <p:spPr>
          <a:xfrm>
            <a:off x="762000" y="1143000"/>
            <a:ext cx="78867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9"/>
          <p:cNvSpPr txBox="1"/>
          <p:nvPr/>
        </p:nvSpPr>
        <p:spPr>
          <a:xfrm>
            <a:off x="457200" y="5715000"/>
            <a:ext cx="7848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299/611 experimentals improved health behaviors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185/635 controls improved health behaviors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* http://www.jmir.org/2016/8/e207/</a:t>
            </a:r>
            <a:endParaRPr sz="1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540" name="Google Shape;5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0"/>
          <p:cNvSpPr txBox="1"/>
          <p:nvPr/>
        </p:nvSpPr>
        <p:spPr>
          <a:xfrm>
            <a:off x="914400" y="5334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PLATINUM HEALTHY WORKPLACES  </a:t>
            </a:r>
            <a:endParaRPr sz="240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 txBox="1"/>
          <p:nvPr/>
        </p:nvSpPr>
        <p:spPr>
          <a:xfrm>
            <a:off x="152400" y="1295400"/>
            <a:ext cx="89916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Promising health trends from 2018 Platinum companies mirror the previous Platinum data trends: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The 7 Platinum companies of 2018, over the previous two years, showed: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28% reduction in smoking or tobacco use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48% increase in employees who exercise regularly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25% reduction in those who had difficulty sleeping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30% reduction in stress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17% increase in those that completed health risk assessments.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3.9% reduction in average recorded blood pressure and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82D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&gt; 14% reduction in triglycerides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0"/>
          <p:cNvSpPr txBox="1"/>
          <p:nvPr/>
        </p:nvSpPr>
        <p:spPr>
          <a:xfrm>
            <a:off x="1003300" y="4152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548" name="Google Shape;5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_PPT_Arrows.png" id="553" name="Google Shape;5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963219"/>
            <a:ext cx="4400550" cy="490153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1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1"/>
          <p:cNvSpPr txBox="1"/>
          <p:nvPr/>
        </p:nvSpPr>
        <p:spPr>
          <a:xfrm>
            <a:off x="-14264" y="4267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WHAT HAVE WE ACHIEVED TO DATE?</a:t>
            </a:r>
            <a:endParaRPr b="1" sz="32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/>
          <p:nvPr/>
        </p:nvSpPr>
        <p:spPr>
          <a:xfrm>
            <a:off x="152400" y="533400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WE HAVE REACH into 5 million, IMPACT 500,000  </a:t>
            </a:r>
            <a:endParaRPr/>
          </a:p>
        </p:txBody>
      </p:sp>
      <p:sp>
        <p:nvSpPr>
          <p:cNvPr id="561" name="Google Shape;561;p32"/>
          <p:cNvSpPr txBox="1"/>
          <p:nvPr/>
        </p:nvSpPr>
        <p:spPr>
          <a:xfrm>
            <a:off x="1371600" y="1524000"/>
            <a:ext cx="6248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>
            <a:off x="0" y="6019800"/>
            <a:ext cx="91204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Evidence Based Advocacy – 10,000 women’s Study (UN Side events).  Salt Summit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32"/>
          <p:cNvGrpSpPr/>
          <p:nvPr/>
        </p:nvGrpSpPr>
        <p:grpSpPr>
          <a:xfrm>
            <a:off x="2090412" y="784972"/>
            <a:ext cx="4843111" cy="5254248"/>
            <a:chOff x="1404612" y="-205628"/>
            <a:chExt cx="4843111" cy="5254248"/>
          </a:xfrm>
        </p:grpSpPr>
        <p:sp>
          <p:nvSpPr>
            <p:cNvPr id="564" name="Google Shape;564;p32"/>
            <p:cNvSpPr/>
            <p:nvPr/>
          </p:nvSpPr>
          <p:spPr>
            <a:xfrm>
              <a:off x="3230260" y="2065192"/>
              <a:ext cx="2668270" cy="266827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2"/>
            <p:cNvSpPr txBox="1"/>
            <p:nvPr/>
          </p:nvSpPr>
          <p:spPr>
            <a:xfrm>
              <a:off x="3766701" y="2690222"/>
              <a:ext cx="1595388" cy="1371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</a:t>
              </a: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748281" y="1552448"/>
              <a:ext cx="1940560" cy="1940560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 txBox="1"/>
            <p:nvPr/>
          </p:nvSpPr>
          <p:spPr>
            <a:xfrm>
              <a:off x="2236823" y="2043943"/>
              <a:ext cx="963476" cy="957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 rot="-900000">
              <a:off x="2835193" y="213659"/>
              <a:ext cx="1901352" cy="190135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 txBox="1"/>
            <p:nvPr/>
          </p:nvSpPr>
          <p:spPr>
            <a:xfrm>
              <a:off x="3252216" y="630682"/>
              <a:ext cx="1067308" cy="1067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</a:t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832338" y="1633235"/>
              <a:ext cx="3415385" cy="3415385"/>
            </a:xfrm>
            <a:custGeom>
              <a:rect b="b" l="l" r="r" t="t"/>
              <a:pathLst>
                <a:path extrusionOk="0" h="120000" w="120000">
                  <a:moveTo>
                    <a:pt x="53990" y="4072"/>
                  </a:moveTo>
                  <a:lnTo>
                    <a:pt x="53990" y="4072"/>
                  </a:lnTo>
                  <a:cubicBezTo>
                    <a:pt x="77243" y="1573"/>
                    <a:pt x="99616" y="13723"/>
                    <a:pt x="110182" y="34586"/>
                  </a:cubicBezTo>
                  <a:cubicBezTo>
                    <a:pt x="120748" y="55450"/>
                    <a:pt x="117302" y="80674"/>
                    <a:pt x="101528" y="97940"/>
                  </a:cubicBezTo>
                  <a:lnTo>
                    <a:pt x="104072" y="100682"/>
                  </a:lnTo>
                  <a:lnTo>
                    <a:pt x="96342" y="99176"/>
                  </a:lnTo>
                  <a:lnTo>
                    <a:pt x="95145" y="91059"/>
                  </a:lnTo>
                  <a:lnTo>
                    <a:pt x="97688" y="93800"/>
                  </a:lnTo>
                  <a:cubicBezTo>
                    <a:pt x="111684" y="78195"/>
                    <a:pt x="114614" y="55577"/>
                    <a:pt x="105057" y="36920"/>
                  </a:cubicBezTo>
                  <a:cubicBezTo>
                    <a:pt x="95500" y="18263"/>
                    <a:pt x="75434" y="7426"/>
                    <a:pt x="54591" y="9665"/>
                  </a:cubicBezTo>
                  <a:close/>
                </a:path>
              </a:pathLst>
            </a:cu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1404612" y="1120255"/>
              <a:ext cx="2481491" cy="2481491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395391" y="-205628"/>
              <a:ext cx="2675547" cy="267554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rogyaWorld_Logo_RGB.jpg" id="573" name="Google Shape;5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2"/>
          <p:cNvSpPr txBox="1"/>
          <p:nvPr/>
        </p:nvSpPr>
        <p:spPr>
          <a:xfrm>
            <a:off x="609600" y="2057400"/>
            <a:ext cx="22098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mDiabetes</a:t>
            </a:r>
            <a:endParaRPr b="1" sz="2000" u="sng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Reach 1.7 million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20% impact +</a:t>
            </a:r>
            <a:endParaRPr/>
          </a:p>
        </p:txBody>
      </p:sp>
      <p:sp>
        <p:nvSpPr>
          <p:cNvPr id="575" name="Google Shape;575;p32"/>
          <p:cNvSpPr txBox="1"/>
          <p:nvPr/>
        </p:nvSpPr>
        <p:spPr>
          <a:xfrm>
            <a:off x="5562600" y="1295400"/>
            <a:ext cx="3276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Healthy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Reach 500,000 kids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15% impact</a:t>
            </a:r>
            <a:endParaRPr/>
          </a:p>
        </p:txBody>
      </p:sp>
      <p:sp>
        <p:nvSpPr>
          <p:cNvPr id="576" name="Google Shape;576;p32"/>
          <p:cNvSpPr txBox="1"/>
          <p:nvPr/>
        </p:nvSpPr>
        <p:spPr>
          <a:xfrm>
            <a:off x="6705600" y="4572000"/>
            <a:ext cx="2819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myArogya</a:t>
            </a:r>
            <a:endParaRPr b="1" sz="2000" u="sng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Arogya NCD Prevention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Content  </a:t>
            </a:r>
            <a:endParaRPr/>
          </a:p>
        </p:txBody>
      </p:sp>
      <p:sp>
        <p:nvSpPr>
          <p:cNvPr id="577" name="Google Shape;577;p32"/>
          <p:cNvSpPr txBox="1"/>
          <p:nvPr/>
        </p:nvSpPr>
        <p:spPr>
          <a:xfrm>
            <a:off x="1600200" y="4724400"/>
            <a:ext cx="24384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MyThali</a:t>
            </a:r>
            <a:endParaRPr b="1" sz="2000" u="sng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45 workplaces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Danone Protein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Consumer Promotion</a:t>
            </a:r>
            <a:endParaRPr/>
          </a:p>
        </p:txBody>
      </p:sp>
      <p:sp>
        <p:nvSpPr>
          <p:cNvPr id="578" name="Google Shape;578;p32"/>
          <p:cNvSpPr txBox="1"/>
          <p:nvPr/>
        </p:nvSpPr>
        <p:spPr>
          <a:xfrm>
            <a:off x="6705600" y="2438400"/>
            <a:ext cx="257001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Healthy Workplace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&gt;130 companies,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3 million employees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33 Platinum companies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6 annual HW Conf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Advancing physical + mental health </a:t>
            </a:r>
            <a:endParaRPr/>
          </a:p>
        </p:txBody>
      </p:sp>
      <p:sp>
        <p:nvSpPr>
          <p:cNvPr id="579" name="Google Shape;579;p32"/>
          <p:cNvSpPr txBox="1"/>
          <p:nvPr/>
        </p:nvSpPr>
        <p:spPr>
          <a:xfrm>
            <a:off x="381000" y="3429000"/>
            <a:ext cx="22098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mDiabetes 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small Study in Chicago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265387" y="3588438"/>
            <a:ext cx="1737360" cy="1734042"/>
            <a:chOff x="863388" y="2732233"/>
            <a:chExt cx="2305758" cy="2305758"/>
          </a:xfrm>
        </p:grpSpPr>
        <p:sp>
          <p:nvSpPr>
            <p:cNvPr id="47" name="Google Shape;47;p15"/>
            <p:cNvSpPr/>
            <p:nvPr/>
          </p:nvSpPr>
          <p:spPr>
            <a:xfrm>
              <a:off x="863388" y="2732233"/>
              <a:ext cx="2305758" cy="23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863388" y="2732233"/>
              <a:ext cx="2305758" cy="2305758"/>
            </a:xfrm>
            <a:prstGeom prst="pie">
              <a:avLst>
                <a:gd fmla="val 16207522" name="adj1"/>
                <a:gd fmla="val 12856285" name="adj2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1177688" y="3046533"/>
              <a:ext cx="1677158" cy="16771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15"/>
          <p:cNvGrpSpPr/>
          <p:nvPr/>
        </p:nvGrpSpPr>
        <p:grpSpPr>
          <a:xfrm>
            <a:off x="5470203" y="3467946"/>
            <a:ext cx="626800" cy="1630621"/>
            <a:chOff x="7858105" y="406909"/>
            <a:chExt cx="211138" cy="549275"/>
          </a:xfrm>
        </p:grpSpPr>
        <p:sp>
          <p:nvSpPr>
            <p:cNvPr id="51" name="Google Shape;51;p15"/>
            <p:cNvSpPr/>
            <p:nvPr/>
          </p:nvSpPr>
          <p:spPr>
            <a:xfrm>
              <a:off x="7918430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7858105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" name="Google Shape;53;p15"/>
          <p:cNvGrpSpPr/>
          <p:nvPr/>
        </p:nvGrpSpPr>
        <p:grpSpPr>
          <a:xfrm>
            <a:off x="7722661" y="3467946"/>
            <a:ext cx="626800" cy="1630621"/>
            <a:chOff x="7858106" y="406909"/>
            <a:chExt cx="211138" cy="549275"/>
          </a:xfrm>
        </p:grpSpPr>
        <p:sp>
          <p:nvSpPr>
            <p:cNvPr id="54" name="Google Shape;54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" name="Google Shape;56;p15"/>
          <p:cNvGrpSpPr/>
          <p:nvPr/>
        </p:nvGrpSpPr>
        <p:grpSpPr>
          <a:xfrm>
            <a:off x="8441000" y="3467946"/>
            <a:ext cx="626800" cy="1630621"/>
            <a:chOff x="7858106" y="406909"/>
            <a:chExt cx="211138" cy="549275"/>
          </a:xfrm>
        </p:grpSpPr>
        <p:sp>
          <p:nvSpPr>
            <p:cNvPr id="57" name="Google Shape;57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FDBE57"/>
            </a:solidFill>
            <a:ln cap="flat" cmpd="sng" w="9525">
              <a:solidFill>
                <a:srgbClr val="FDBE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DBE57"/>
            </a:solidFill>
            <a:ln cap="flat" cmpd="sng" w="9525">
              <a:solidFill>
                <a:srgbClr val="FDBE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" name="Google Shape;59;p15"/>
          <p:cNvSpPr txBox="1"/>
          <p:nvPr/>
        </p:nvSpPr>
        <p:spPr>
          <a:xfrm>
            <a:off x="377472" y="-82880"/>
            <a:ext cx="8408457" cy="1168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b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PROBLEM: NCDs AMONG THE TOP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HEALTH &amp; DEVELOPMENT CRISES OF THE CENTURY</a:t>
            </a:r>
            <a:endParaRPr b="1" sz="24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5741459" y="1524000"/>
            <a:ext cx="626800" cy="1630621"/>
            <a:chOff x="7858105" y="406909"/>
            <a:chExt cx="211138" cy="549275"/>
          </a:xfrm>
        </p:grpSpPr>
        <p:sp>
          <p:nvSpPr>
            <p:cNvPr id="61" name="Google Shape;61;p15"/>
            <p:cNvSpPr/>
            <p:nvPr/>
          </p:nvSpPr>
          <p:spPr>
            <a:xfrm>
              <a:off x="7918430" y="406909"/>
              <a:ext cx="92075" cy="920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58105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63;p15"/>
          <p:cNvGrpSpPr/>
          <p:nvPr/>
        </p:nvGrpSpPr>
        <p:grpSpPr>
          <a:xfrm>
            <a:off x="6511054" y="1524000"/>
            <a:ext cx="626800" cy="1630621"/>
            <a:chOff x="7858106" y="406909"/>
            <a:chExt cx="211138" cy="549275"/>
          </a:xfrm>
        </p:grpSpPr>
        <p:sp>
          <p:nvSpPr>
            <p:cNvPr id="64" name="Google Shape;64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66;p15"/>
          <p:cNvGrpSpPr/>
          <p:nvPr/>
        </p:nvGrpSpPr>
        <p:grpSpPr>
          <a:xfrm>
            <a:off x="7266407" y="1524000"/>
            <a:ext cx="626800" cy="1630621"/>
            <a:chOff x="7858106" y="406909"/>
            <a:chExt cx="211138" cy="549275"/>
          </a:xfrm>
        </p:grpSpPr>
        <p:sp>
          <p:nvSpPr>
            <p:cNvPr id="67" name="Google Shape;67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FDBE57"/>
            </a:solidFill>
            <a:ln cap="flat" cmpd="sng" w="9525">
              <a:solidFill>
                <a:srgbClr val="FDBE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FDBE57"/>
            </a:solidFill>
            <a:ln cap="flat" cmpd="sng" w="9525">
              <a:solidFill>
                <a:srgbClr val="FDBE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5920545" y="1524000"/>
            <a:ext cx="273341" cy="273341"/>
          </a:xfrm>
          <a:prstGeom prst="ellipse">
            <a:avLst/>
          </a:prstGeom>
          <a:solidFill>
            <a:srgbClr val="E5193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067023" y="1700952"/>
            <a:ext cx="2776290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Deaths in the world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6297853" y="3467947"/>
            <a:ext cx="626800" cy="1630621"/>
            <a:chOff x="7858106" y="406909"/>
            <a:chExt cx="211138" cy="549275"/>
          </a:xfrm>
        </p:grpSpPr>
        <p:sp>
          <p:nvSpPr>
            <p:cNvPr id="72" name="Google Shape;72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7053204" y="3429000"/>
            <a:ext cx="626800" cy="1630621"/>
            <a:chOff x="7858106" y="406909"/>
            <a:chExt cx="211138" cy="549275"/>
          </a:xfrm>
        </p:grpSpPr>
        <p:sp>
          <p:nvSpPr>
            <p:cNvPr id="75" name="Google Shape;75;p15"/>
            <p:cNvSpPr/>
            <p:nvPr/>
          </p:nvSpPr>
          <p:spPr>
            <a:xfrm>
              <a:off x="7918431" y="406909"/>
              <a:ext cx="92075" cy="92075"/>
            </a:xfrm>
            <a:prstGeom prst="ellipse">
              <a:avLst/>
            </a:pr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858106" y="508509"/>
              <a:ext cx="211138" cy="447675"/>
            </a:xfrm>
            <a:custGeom>
              <a:rect b="b" l="l" r="r" t="t"/>
              <a:pathLst>
                <a:path extrusionOk="0" h="224" w="106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E51937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7" name="Google Shape;77;p15"/>
          <p:cNvSpPr txBox="1"/>
          <p:nvPr/>
        </p:nvSpPr>
        <p:spPr>
          <a:xfrm>
            <a:off x="2168959" y="3971233"/>
            <a:ext cx="277629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these, 80% are in developing countries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762000" y="5819032"/>
            <a:ext cx="76961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Global economic impact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staggering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~$47 trillion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2030.  Of this, mental health impact is $17 trillion.   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572665" y="4213831"/>
            <a:ext cx="12057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82D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80%</a:t>
            </a:r>
            <a:endParaRPr b="1" sz="2800">
              <a:solidFill>
                <a:srgbClr val="70382D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65387" y="1348542"/>
            <a:ext cx="1737360" cy="1734042"/>
            <a:chOff x="863388" y="2732233"/>
            <a:chExt cx="2305758" cy="2305758"/>
          </a:xfrm>
        </p:grpSpPr>
        <p:sp>
          <p:nvSpPr>
            <p:cNvPr id="81" name="Google Shape;81;p15"/>
            <p:cNvSpPr/>
            <p:nvPr/>
          </p:nvSpPr>
          <p:spPr>
            <a:xfrm>
              <a:off x="863388" y="2732233"/>
              <a:ext cx="2305758" cy="23057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863388" y="2732233"/>
              <a:ext cx="2305758" cy="2305758"/>
            </a:xfrm>
            <a:prstGeom prst="pie">
              <a:avLst>
                <a:gd fmla="val 16207522" name="adj1"/>
                <a:gd fmla="val 8641282" name="adj2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77688" y="3046533"/>
              <a:ext cx="1677158" cy="16771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5"/>
          <p:cNvSpPr txBox="1"/>
          <p:nvPr/>
        </p:nvSpPr>
        <p:spPr>
          <a:xfrm>
            <a:off x="533400" y="1905000"/>
            <a:ext cx="12057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82D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66%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_PPT_Arrows.png" id="584" name="Google Shape;5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963219"/>
            <a:ext cx="4400550" cy="490153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3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3"/>
          <p:cNvSpPr txBox="1"/>
          <p:nvPr/>
        </p:nvSpPr>
        <p:spPr>
          <a:xfrm>
            <a:off x="-14264" y="4267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MOVING FORWARD</a:t>
            </a:r>
            <a:endParaRPr b="1" sz="2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"/>
          <p:cNvSpPr txBox="1"/>
          <p:nvPr/>
        </p:nvSpPr>
        <p:spPr>
          <a:xfrm>
            <a:off x="914400" y="5334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WHERE ARE WE GOING?   </a:t>
            </a:r>
            <a:endParaRPr sz="240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4"/>
          <p:cNvSpPr txBox="1"/>
          <p:nvPr/>
        </p:nvSpPr>
        <p:spPr>
          <a:xfrm>
            <a:off x="533400" y="1752600"/>
            <a:ext cx="8382000" cy="6001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Reach to date = 5 million; 500,000 have improved their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By the end of 2020, we will educate total 10 million people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 sz="18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By the end of 2022, when India will be 75, we will educate 22 million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2018 	     2020                 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4 m             10 m                 22 million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Having shown proof of concept, we are now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AGGRESSIVELY SCALING UP!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Going deeper to make greater impact 	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Leverage our US and India reach; expand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Middle East and Mexico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Raise our profile 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And at what cost?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50 cents/person to educate to date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(average costs across all our initiatives)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$5-6/person to make impact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-US" sz="18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20 cents / person to educate going forward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 txBox="1"/>
          <p:nvPr/>
        </p:nvSpPr>
        <p:spPr>
          <a:xfrm>
            <a:off x="1003300" y="4152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594" name="Google Shape;5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qii ad.jpg" id="595" name="Google Shape;5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3505200"/>
            <a:ext cx="2286000" cy="315545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4"/>
          <p:cNvSpPr txBox="1"/>
          <p:nvPr/>
        </p:nvSpPr>
        <p:spPr>
          <a:xfrm>
            <a:off x="829056" y="1351640"/>
            <a:ext cx="7772400" cy="369332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GOAL: HELP 1 MILLION improve their health by 2020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5"/>
          <p:cNvSpPr txBox="1"/>
          <p:nvPr/>
        </p:nvSpPr>
        <p:spPr>
          <a:xfrm>
            <a:off x="228600" y="304800"/>
            <a:ext cx="89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EVIDENCE - BASED ADVOCACY</a:t>
            </a:r>
            <a:endParaRPr b="1" sz="240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WE ASKED 10,000 WOMEN ABOUT IMPACT OF NCDs</a:t>
            </a:r>
            <a:endParaRPr b="1" i="0" sz="240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Quick2Launch\Projects\Arogya\collage.jpg" id="602" name="Google Shape;6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642" y="1219200"/>
            <a:ext cx="7555832" cy="535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/>
        </p:nvSpPr>
        <p:spPr>
          <a:xfrm>
            <a:off x="533400" y="381000"/>
            <a:ext cx="81132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GRASSROOTS DATA SCREAM FOR UHC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25% SPEND 25% INCOME ON NCDs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199" y="1314449"/>
            <a:ext cx="3657601" cy="528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/>
          <p:nvPr/>
        </p:nvSpPr>
        <p:spPr>
          <a:xfrm>
            <a:off x="228600" y="381000"/>
            <a:ext cx="89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50% PROVIDE CARE FOR NCDs </a:t>
            </a: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- UNPAID 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MUST BE ADDRESSED IN A POST-2015</a:t>
            </a:r>
            <a:r>
              <a:rPr b="1" i="0" lang="en-US" sz="24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 WORLD</a:t>
            </a:r>
            <a:endParaRPr b="1" i="0" sz="2400" u="none" cap="none" strike="noStrike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840" y="1448362"/>
            <a:ext cx="3769360" cy="525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09600" y="2106613"/>
            <a:ext cx="8859838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20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&gt;20% </a:t>
            </a: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of population in India has one chronic disease; 10% have more than 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b="1" i="0" lang="en-US" sz="18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population dies from chronic diseases</a:t>
            </a:r>
            <a:b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70 million </a:t>
            </a: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live with diabetes. Diabetes kills 1 million Indians/yr (IDF)</a:t>
            </a:r>
            <a:b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In metros like Chennai, </a:t>
            </a:r>
            <a:r>
              <a:rPr b="1" i="0" lang="en-US" sz="1800" u="none" cap="none" strike="noStrike">
                <a:solidFill>
                  <a:srgbClr val="FDBE57"/>
                </a:solidFill>
                <a:latin typeface="Arial"/>
                <a:ea typeface="Arial"/>
                <a:cs typeface="Arial"/>
                <a:sym typeface="Arial"/>
              </a:rPr>
              <a:t>75% are either diabetic or pre-diabetic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Indians get diabetes </a:t>
            </a:r>
            <a:r>
              <a:rPr b="1" i="0" lang="en-US" sz="18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10 years earlier </a:t>
            </a: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than in the West</a:t>
            </a:r>
            <a:b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- 2/3 India’s 1 billion plus people &lt; 35 years old = </a:t>
            </a:r>
            <a:r>
              <a:rPr b="1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alarming public health crisis</a:t>
            </a:r>
            <a:r>
              <a:rPr b="1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over next 20 yrs</a:t>
            </a:r>
            <a:endParaRPr b="0" i="0" sz="14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1069975" y="674688"/>
            <a:ext cx="81137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THE PROBLEM 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52388" y="6511925"/>
            <a:ext cx="61722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*NCDs = heart disease, diabetes, cancer, chronic lung diseases  </a:t>
            </a:r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0" y="2819400"/>
            <a:ext cx="549275" cy="1189037"/>
            <a:chOff x="4050556" y="1476375"/>
            <a:chExt cx="1080120" cy="2718687"/>
          </a:xfrm>
        </p:grpSpPr>
        <p:sp>
          <p:nvSpPr>
            <p:cNvPr id="93" name="Google Shape;93;p16"/>
            <p:cNvSpPr/>
            <p:nvPr/>
          </p:nvSpPr>
          <p:spPr>
            <a:xfrm>
              <a:off x="4050556" y="1476375"/>
              <a:ext cx="1080120" cy="2718687"/>
            </a:xfrm>
            <a:prstGeom prst="rect">
              <a:avLst/>
            </a:prstGeom>
            <a:solidFill>
              <a:srgbClr val="968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247226" y="1719568"/>
              <a:ext cx="671172" cy="671506"/>
            </a:xfrm>
            <a:prstGeom prst="ellipse">
              <a:avLst/>
            </a:prstGeom>
            <a:solidFill>
              <a:srgbClr val="E0301E"/>
            </a:solidFill>
            <a:ln cap="flat" cmpd="sng" w="38100">
              <a:solidFill>
                <a:srgbClr val="B3AA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247226" y="2532633"/>
              <a:ext cx="671172" cy="667875"/>
            </a:xfrm>
            <a:prstGeom prst="ellipse">
              <a:avLst/>
            </a:prstGeom>
            <a:solidFill>
              <a:srgbClr val="FFB600">
                <a:alpha val="9803"/>
              </a:srgbClr>
            </a:solidFill>
            <a:ln cap="flat" cmpd="sng" w="38100">
              <a:solidFill>
                <a:srgbClr val="B3AA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4247226" y="3342070"/>
              <a:ext cx="671172" cy="671504"/>
            </a:xfrm>
            <a:prstGeom prst="ellipse">
              <a:avLst/>
            </a:prstGeom>
            <a:solidFill>
              <a:srgbClr val="49A942">
                <a:alpha val="9803"/>
              </a:srgbClr>
            </a:solidFill>
            <a:ln cap="flat" cmpd="sng" w="38100">
              <a:solidFill>
                <a:srgbClr val="B3AA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7265523" y="5566831"/>
            <a:ext cx="1122268" cy="1175543"/>
            <a:chOff x="5907013" y="5266246"/>
            <a:chExt cx="774700" cy="635000"/>
          </a:xfrm>
        </p:grpSpPr>
        <p:sp>
          <p:nvSpPr>
            <p:cNvPr id="98" name="Google Shape;98;p16"/>
            <p:cNvSpPr/>
            <p:nvPr/>
          </p:nvSpPr>
          <p:spPr>
            <a:xfrm>
              <a:off x="6138788" y="5313871"/>
              <a:ext cx="295275" cy="587375"/>
            </a:xfrm>
            <a:custGeom>
              <a:rect b="b" l="l" r="r" t="t"/>
              <a:pathLst>
                <a:path extrusionOk="0" h="370" w="186">
                  <a:moveTo>
                    <a:pt x="106" y="362"/>
                  </a:moveTo>
                  <a:lnTo>
                    <a:pt x="106" y="362"/>
                  </a:lnTo>
                  <a:lnTo>
                    <a:pt x="106" y="364"/>
                  </a:lnTo>
                  <a:lnTo>
                    <a:pt x="106" y="368"/>
                  </a:lnTo>
                  <a:lnTo>
                    <a:pt x="104" y="370"/>
                  </a:lnTo>
                  <a:lnTo>
                    <a:pt x="9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2" y="370"/>
                  </a:lnTo>
                  <a:lnTo>
                    <a:pt x="80" y="368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56" y="340"/>
                  </a:lnTo>
                  <a:lnTo>
                    <a:pt x="36" y="336"/>
                  </a:lnTo>
                  <a:lnTo>
                    <a:pt x="18" y="330"/>
                  </a:lnTo>
                  <a:lnTo>
                    <a:pt x="8" y="326"/>
                  </a:lnTo>
                  <a:lnTo>
                    <a:pt x="8" y="326"/>
                  </a:lnTo>
                  <a:lnTo>
                    <a:pt x="4" y="32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1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4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24" y="274"/>
                  </a:lnTo>
                  <a:lnTo>
                    <a:pt x="24" y="274"/>
                  </a:lnTo>
                  <a:lnTo>
                    <a:pt x="44" y="284"/>
                  </a:lnTo>
                  <a:lnTo>
                    <a:pt x="60" y="290"/>
                  </a:lnTo>
                  <a:lnTo>
                    <a:pt x="78" y="292"/>
                  </a:lnTo>
                  <a:lnTo>
                    <a:pt x="78" y="204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48" y="190"/>
                  </a:lnTo>
                  <a:lnTo>
                    <a:pt x="36" y="184"/>
                  </a:lnTo>
                  <a:lnTo>
                    <a:pt x="24" y="174"/>
                  </a:lnTo>
                  <a:lnTo>
                    <a:pt x="14" y="164"/>
                  </a:lnTo>
                  <a:lnTo>
                    <a:pt x="6" y="152"/>
                  </a:lnTo>
                  <a:lnTo>
                    <a:pt x="2" y="13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30" y="52"/>
                  </a:lnTo>
                  <a:lnTo>
                    <a:pt x="44" y="42"/>
                  </a:lnTo>
                  <a:lnTo>
                    <a:pt x="60" y="36"/>
                  </a:lnTo>
                  <a:lnTo>
                    <a:pt x="78" y="3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30" y="34"/>
                  </a:lnTo>
                  <a:lnTo>
                    <a:pt x="150" y="40"/>
                  </a:lnTo>
                  <a:lnTo>
                    <a:pt x="162" y="44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4" y="52"/>
                  </a:lnTo>
                  <a:lnTo>
                    <a:pt x="176" y="56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6" y="62"/>
                  </a:lnTo>
                  <a:lnTo>
                    <a:pt x="162" y="94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8" y="96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2" y="84"/>
                  </a:lnTo>
                  <a:lnTo>
                    <a:pt x="120" y="82"/>
                  </a:lnTo>
                  <a:lnTo>
                    <a:pt x="106" y="78"/>
                  </a:lnTo>
                  <a:lnTo>
                    <a:pt x="106" y="162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42" y="180"/>
                  </a:lnTo>
                  <a:lnTo>
                    <a:pt x="154" y="188"/>
                  </a:lnTo>
                  <a:lnTo>
                    <a:pt x="164" y="198"/>
                  </a:lnTo>
                  <a:lnTo>
                    <a:pt x="172" y="210"/>
                  </a:lnTo>
                  <a:lnTo>
                    <a:pt x="180" y="222"/>
                  </a:lnTo>
                  <a:lnTo>
                    <a:pt x="184" y="236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4" y="270"/>
                  </a:lnTo>
                  <a:lnTo>
                    <a:pt x="180" y="284"/>
                  </a:lnTo>
                  <a:lnTo>
                    <a:pt x="174" y="298"/>
                  </a:lnTo>
                  <a:lnTo>
                    <a:pt x="164" y="312"/>
                  </a:lnTo>
                  <a:lnTo>
                    <a:pt x="154" y="322"/>
                  </a:lnTo>
                  <a:lnTo>
                    <a:pt x="140" y="330"/>
                  </a:lnTo>
                  <a:lnTo>
                    <a:pt x="124" y="338"/>
                  </a:lnTo>
                  <a:lnTo>
                    <a:pt x="106" y="342"/>
                  </a:lnTo>
                  <a:lnTo>
                    <a:pt x="106" y="362"/>
                  </a:lnTo>
                  <a:close/>
                  <a:moveTo>
                    <a:pt x="82" y="78"/>
                  </a:moveTo>
                  <a:lnTo>
                    <a:pt x="82" y="78"/>
                  </a:lnTo>
                  <a:lnTo>
                    <a:pt x="74" y="82"/>
                  </a:lnTo>
                  <a:lnTo>
                    <a:pt x="68" y="8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8" y="94"/>
                  </a:lnTo>
                  <a:lnTo>
                    <a:pt x="54" y="100"/>
                  </a:lnTo>
                  <a:lnTo>
                    <a:pt x="52" y="10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70" y="146"/>
                  </a:lnTo>
                  <a:lnTo>
                    <a:pt x="82" y="152"/>
                  </a:lnTo>
                  <a:lnTo>
                    <a:pt x="82" y="78"/>
                  </a:lnTo>
                  <a:close/>
                  <a:moveTo>
                    <a:pt x="104" y="292"/>
                  </a:moveTo>
                  <a:lnTo>
                    <a:pt x="104" y="292"/>
                  </a:lnTo>
                  <a:lnTo>
                    <a:pt x="112" y="290"/>
                  </a:lnTo>
                  <a:lnTo>
                    <a:pt x="122" y="284"/>
                  </a:lnTo>
                  <a:lnTo>
                    <a:pt x="126" y="280"/>
                  </a:lnTo>
                  <a:lnTo>
                    <a:pt x="130" y="274"/>
                  </a:lnTo>
                  <a:lnTo>
                    <a:pt x="132" y="266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2" y="248"/>
                  </a:lnTo>
                  <a:lnTo>
                    <a:pt x="130" y="240"/>
                  </a:lnTo>
                  <a:lnTo>
                    <a:pt x="126" y="234"/>
                  </a:lnTo>
                  <a:lnTo>
                    <a:pt x="122" y="228"/>
                  </a:lnTo>
                  <a:lnTo>
                    <a:pt x="112" y="220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92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011788" y="5275771"/>
              <a:ext cx="117475" cy="231775"/>
            </a:xfrm>
            <a:custGeom>
              <a:rect b="b" l="l" r="r" t="t"/>
              <a:pathLst>
                <a:path extrusionOk="0" h="146" w="74">
                  <a:moveTo>
                    <a:pt x="42" y="142"/>
                  </a:moveTo>
                  <a:lnTo>
                    <a:pt x="42" y="142"/>
                  </a:lnTo>
                  <a:lnTo>
                    <a:pt x="42" y="146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22" y="134"/>
                  </a:lnTo>
                  <a:lnTo>
                    <a:pt x="14" y="132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8" y="112"/>
                  </a:lnTo>
                  <a:lnTo>
                    <a:pt x="32" y="116"/>
                  </a:lnTo>
                  <a:lnTo>
                    <a:pt x="32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18" y="74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8" y="16"/>
                  </a:lnTo>
                  <a:lnTo>
                    <a:pt x="32" y="1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8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2" y="34"/>
                  </a:lnTo>
                  <a:lnTo>
                    <a:pt x="42" y="3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56" y="70"/>
                  </a:lnTo>
                  <a:lnTo>
                    <a:pt x="64" y="78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12"/>
                  </a:lnTo>
                  <a:lnTo>
                    <a:pt x="64" y="122"/>
                  </a:lnTo>
                  <a:lnTo>
                    <a:pt x="56" y="130"/>
                  </a:lnTo>
                  <a:lnTo>
                    <a:pt x="42" y="134"/>
                  </a:lnTo>
                  <a:lnTo>
                    <a:pt x="42" y="142"/>
                  </a:lnTo>
                  <a:close/>
                  <a:moveTo>
                    <a:pt x="32" y="30"/>
                  </a:moveTo>
                  <a:lnTo>
                    <a:pt x="32" y="30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2" y="30"/>
                  </a:lnTo>
                  <a:close/>
                  <a:moveTo>
                    <a:pt x="40" y="116"/>
                  </a:moveTo>
                  <a:lnTo>
                    <a:pt x="40" y="116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4"/>
                  </a:lnTo>
                  <a:lnTo>
                    <a:pt x="40" y="84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075288" y="5558346"/>
              <a:ext cx="69850" cy="142875"/>
            </a:xfrm>
            <a:custGeom>
              <a:rect b="b" l="l" r="r" t="t"/>
              <a:pathLst>
                <a:path extrusionOk="0" h="90" w="44">
                  <a:moveTo>
                    <a:pt x="26" y="86"/>
                  </a:moveTo>
                  <a:lnTo>
                    <a:pt x="26" y="86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0" y="68"/>
                  </a:lnTo>
                  <a:lnTo>
                    <a:pt x="18" y="7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6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26" y="18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4" y="44"/>
                  </a:lnTo>
                  <a:lnTo>
                    <a:pt x="40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8"/>
                  </a:lnTo>
                  <a:lnTo>
                    <a:pt x="40" y="74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26" y="86"/>
                  </a:lnTo>
                  <a:close/>
                  <a:moveTo>
                    <a:pt x="20" y="18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20" y="36"/>
                  </a:lnTo>
                  <a:lnTo>
                    <a:pt x="20" y="18"/>
                  </a:lnTo>
                  <a:close/>
                  <a:moveTo>
                    <a:pt x="24" y="70"/>
                  </a:moveTo>
                  <a:lnTo>
                    <a:pt x="24" y="70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453113" y="5698046"/>
              <a:ext cx="82550" cy="168275"/>
            </a:xfrm>
            <a:custGeom>
              <a:rect b="b" l="l" r="r" t="t"/>
              <a:pathLst>
                <a:path extrusionOk="0" h="106" w="52">
                  <a:moveTo>
                    <a:pt x="30" y="102"/>
                  </a:moveTo>
                  <a:lnTo>
                    <a:pt x="30" y="102"/>
                  </a:lnTo>
                  <a:lnTo>
                    <a:pt x="30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10" y="96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2" y="80"/>
                  </a:lnTo>
                  <a:lnTo>
                    <a:pt x="22" y="84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2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2" y="12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4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6" y="24"/>
                  </a:lnTo>
                  <a:lnTo>
                    <a:pt x="30" y="22"/>
                  </a:lnTo>
                  <a:lnTo>
                    <a:pt x="30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52"/>
                  </a:lnTo>
                  <a:lnTo>
                    <a:pt x="46" y="56"/>
                  </a:lnTo>
                  <a:lnTo>
                    <a:pt x="50" y="64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80"/>
                  </a:lnTo>
                  <a:lnTo>
                    <a:pt x="46" y="88"/>
                  </a:lnTo>
                  <a:lnTo>
                    <a:pt x="38" y="94"/>
                  </a:lnTo>
                  <a:lnTo>
                    <a:pt x="30" y="96"/>
                  </a:lnTo>
                  <a:lnTo>
                    <a:pt x="30" y="102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2" y="22"/>
                  </a:lnTo>
                  <a:close/>
                  <a:moveTo>
                    <a:pt x="28" y="84"/>
                  </a:moveTo>
                  <a:lnTo>
                    <a:pt x="28" y="84"/>
                  </a:lnTo>
                  <a:lnTo>
                    <a:pt x="34" y="80"/>
                  </a:lnTo>
                  <a:lnTo>
                    <a:pt x="36" y="78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4" y="64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576938" y="5551996"/>
              <a:ext cx="104775" cy="209550"/>
            </a:xfrm>
            <a:custGeom>
              <a:rect b="b" l="l" r="r" t="t"/>
              <a:pathLst>
                <a:path extrusionOk="0" h="132" w="66">
                  <a:moveTo>
                    <a:pt x="38" y="128"/>
                  </a:moveTo>
                  <a:lnTo>
                    <a:pt x="38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0" y="130"/>
                  </a:lnTo>
                  <a:lnTo>
                    <a:pt x="28" y="128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14" y="12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8" y="104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68"/>
                  </a:lnTo>
                  <a:lnTo>
                    <a:pt x="10" y="62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8" y="1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54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52" y="64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50" y="118"/>
                  </a:lnTo>
                  <a:lnTo>
                    <a:pt x="38" y="122"/>
                  </a:lnTo>
                  <a:lnTo>
                    <a:pt x="38" y="128"/>
                  </a:lnTo>
                  <a:close/>
                  <a:moveTo>
                    <a:pt x="30" y="28"/>
                  </a:moveTo>
                  <a:lnTo>
                    <a:pt x="30" y="28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28"/>
                  </a:lnTo>
                  <a:close/>
                  <a:moveTo>
                    <a:pt x="38" y="104"/>
                  </a:moveTo>
                  <a:lnTo>
                    <a:pt x="38" y="104"/>
                  </a:lnTo>
                  <a:lnTo>
                    <a:pt x="44" y="100"/>
                  </a:lnTo>
                  <a:lnTo>
                    <a:pt x="48" y="98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86"/>
                  </a:lnTo>
                  <a:lnTo>
                    <a:pt x="44" y="8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5922888" y="5393246"/>
              <a:ext cx="50800" cy="101600"/>
            </a:xfrm>
            <a:custGeom>
              <a:rect b="b" l="l" r="r" t="t"/>
              <a:pathLst>
                <a:path extrusionOk="0" h="64" w="32">
                  <a:moveTo>
                    <a:pt x="20" y="62"/>
                  </a:moveTo>
                  <a:lnTo>
                    <a:pt x="20" y="62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4" y="50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0" y="58"/>
                  </a:lnTo>
                  <a:lnTo>
                    <a:pt x="20" y="62"/>
                  </a:lnTo>
                  <a:close/>
                  <a:moveTo>
                    <a:pt x="14" y="14"/>
                  </a:move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14"/>
                  </a:lnTo>
                  <a:close/>
                  <a:moveTo>
                    <a:pt x="18" y="50"/>
                  </a:moveTo>
                  <a:lnTo>
                    <a:pt x="18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161013" y="5266246"/>
              <a:ext cx="50800" cy="98425"/>
            </a:xfrm>
            <a:custGeom>
              <a:rect b="b" l="l" r="r" t="t"/>
              <a:pathLst>
                <a:path extrusionOk="0" h="62" w="32">
                  <a:moveTo>
                    <a:pt x="18" y="60"/>
                  </a:moveTo>
                  <a:lnTo>
                    <a:pt x="18" y="60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4" y="48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8" y="12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8" y="32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8" y="60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12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430888" y="5383721"/>
              <a:ext cx="139700" cy="279400"/>
            </a:xfrm>
            <a:custGeom>
              <a:rect b="b" l="l" r="r" t="t"/>
              <a:pathLst>
                <a:path extrusionOk="0" h="176" w="88">
                  <a:moveTo>
                    <a:pt x="50" y="172"/>
                  </a:moveTo>
                  <a:lnTo>
                    <a:pt x="50" y="172"/>
                  </a:lnTo>
                  <a:lnTo>
                    <a:pt x="50" y="174"/>
                  </a:lnTo>
                  <a:lnTo>
                    <a:pt x="48" y="176"/>
                  </a:lnTo>
                  <a:lnTo>
                    <a:pt x="46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6" y="17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26" y="162"/>
                  </a:lnTo>
                  <a:lnTo>
                    <a:pt x="16" y="160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0" y="134"/>
                  </a:lnTo>
                  <a:lnTo>
                    <a:pt x="28" y="138"/>
                  </a:lnTo>
                  <a:lnTo>
                    <a:pt x="36" y="138"/>
                  </a:lnTo>
                  <a:lnTo>
                    <a:pt x="36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2" y="90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4" y="24"/>
                  </a:lnTo>
                  <a:lnTo>
                    <a:pt x="20" y="20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62" y="16"/>
                  </a:lnTo>
                  <a:lnTo>
                    <a:pt x="7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2" y="40"/>
                  </a:lnTo>
                  <a:lnTo>
                    <a:pt x="50" y="36"/>
                  </a:lnTo>
                  <a:lnTo>
                    <a:pt x="50" y="76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6" y="86"/>
                  </a:lnTo>
                  <a:lnTo>
                    <a:pt x="78" y="94"/>
                  </a:lnTo>
                  <a:lnTo>
                    <a:pt x="82" y="100"/>
                  </a:lnTo>
                  <a:lnTo>
                    <a:pt x="84" y="106"/>
                  </a:lnTo>
                  <a:lnTo>
                    <a:pt x="86" y="112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8"/>
                  </a:lnTo>
                  <a:lnTo>
                    <a:pt x="86" y="136"/>
                  </a:lnTo>
                  <a:lnTo>
                    <a:pt x="82" y="142"/>
                  </a:lnTo>
                  <a:lnTo>
                    <a:pt x="78" y="148"/>
                  </a:lnTo>
                  <a:lnTo>
                    <a:pt x="72" y="152"/>
                  </a:lnTo>
                  <a:lnTo>
                    <a:pt x="66" y="158"/>
                  </a:lnTo>
                  <a:lnTo>
                    <a:pt x="58" y="160"/>
                  </a:lnTo>
                  <a:lnTo>
                    <a:pt x="50" y="162"/>
                  </a:lnTo>
                  <a:lnTo>
                    <a:pt x="50" y="172"/>
                  </a:lnTo>
                  <a:close/>
                  <a:moveTo>
                    <a:pt x="38" y="36"/>
                  </a:moveTo>
                  <a:lnTo>
                    <a:pt x="38" y="36"/>
                  </a:lnTo>
                  <a:lnTo>
                    <a:pt x="34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8" y="72"/>
                  </a:lnTo>
                  <a:lnTo>
                    <a:pt x="38" y="36"/>
                  </a:lnTo>
                  <a:close/>
                  <a:moveTo>
                    <a:pt x="48" y="138"/>
                  </a:moveTo>
                  <a:lnTo>
                    <a:pt x="48" y="138"/>
                  </a:lnTo>
                  <a:lnTo>
                    <a:pt x="52" y="138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2" y="114"/>
                  </a:lnTo>
                  <a:lnTo>
                    <a:pt x="58" y="108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3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907013" y="5513896"/>
              <a:ext cx="155575" cy="314325"/>
            </a:xfrm>
            <a:custGeom>
              <a:rect b="b" l="l" r="r" t="t"/>
              <a:pathLst>
                <a:path extrusionOk="0" h="198" w="98">
                  <a:moveTo>
                    <a:pt x="56" y="194"/>
                  </a:moveTo>
                  <a:lnTo>
                    <a:pt x="56" y="194"/>
                  </a:lnTo>
                  <a:lnTo>
                    <a:pt x="56" y="198"/>
                  </a:lnTo>
                  <a:lnTo>
                    <a:pt x="54" y="198"/>
                  </a:lnTo>
                  <a:lnTo>
                    <a:pt x="52" y="198"/>
                  </a:lnTo>
                  <a:lnTo>
                    <a:pt x="46" y="198"/>
                  </a:lnTo>
                  <a:lnTo>
                    <a:pt x="46" y="198"/>
                  </a:lnTo>
                  <a:lnTo>
                    <a:pt x="44" y="198"/>
                  </a:lnTo>
                  <a:lnTo>
                    <a:pt x="42" y="198"/>
                  </a:lnTo>
                  <a:lnTo>
                    <a:pt x="42" y="19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30" y="182"/>
                  </a:lnTo>
                  <a:lnTo>
                    <a:pt x="18" y="18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22" y="152"/>
                  </a:lnTo>
                  <a:lnTo>
                    <a:pt x="32" y="156"/>
                  </a:lnTo>
                  <a:lnTo>
                    <a:pt x="42" y="158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24" y="102"/>
                  </a:lnTo>
                  <a:lnTo>
                    <a:pt x="12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32" y="20"/>
                  </a:lnTo>
                  <a:lnTo>
                    <a:pt x="42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6" y="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70" y="18"/>
                  </a:lnTo>
                  <a:lnTo>
                    <a:pt x="80" y="20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0" y="46"/>
                  </a:lnTo>
                  <a:lnTo>
                    <a:pt x="56" y="42"/>
                  </a:lnTo>
                  <a:lnTo>
                    <a:pt x="56" y="8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76" y="96"/>
                  </a:lnTo>
                  <a:lnTo>
                    <a:pt x="88" y="106"/>
                  </a:lnTo>
                  <a:lnTo>
                    <a:pt x="92" y="112"/>
                  </a:lnTo>
                  <a:lnTo>
                    <a:pt x="96" y="120"/>
                  </a:lnTo>
                  <a:lnTo>
                    <a:pt x="98" y="12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44"/>
                  </a:lnTo>
                  <a:lnTo>
                    <a:pt x="96" y="152"/>
                  </a:lnTo>
                  <a:lnTo>
                    <a:pt x="92" y="160"/>
                  </a:lnTo>
                  <a:lnTo>
                    <a:pt x="88" y="166"/>
                  </a:lnTo>
                  <a:lnTo>
                    <a:pt x="82" y="172"/>
                  </a:lnTo>
                  <a:lnTo>
                    <a:pt x="74" y="178"/>
                  </a:lnTo>
                  <a:lnTo>
                    <a:pt x="66" y="180"/>
                  </a:lnTo>
                  <a:lnTo>
                    <a:pt x="56" y="184"/>
                  </a:lnTo>
                  <a:lnTo>
                    <a:pt x="56" y="194"/>
                  </a:lnTo>
                  <a:close/>
                  <a:moveTo>
                    <a:pt x="44" y="42"/>
                  </a:moveTo>
                  <a:lnTo>
                    <a:pt x="44" y="42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8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4" y="82"/>
                  </a:lnTo>
                  <a:lnTo>
                    <a:pt x="44" y="42"/>
                  </a:lnTo>
                  <a:close/>
                  <a:moveTo>
                    <a:pt x="54" y="158"/>
                  </a:moveTo>
                  <a:lnTo>
                    <a:pt x="54" y="158"/>
                  </a:lnTo>
                  <a:lnTo>
                    <a:pt x="60" y="156"/>
                  </a:lnTo>
                  <a:lnTo>
                    <a:pt x="64" y="152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0" y="128"/>
                  </a:lnTo>
                  <a:lnTo>
                    <a:pt x="66" y="122"/>
                  </a:lnTo>
                  <a:lnTo>
                    <a:pt x="60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4" y="158"/>
                  </a:lnTo>
                  <a:close/>
                </a:path>
              </a:pathLst>
            </a:custGeom>
            <a:solidFill>
              <a:srgbClr val="FDBE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6"/>
          <p:cNvGrpSpPr/>
          <p:nvPr/>
        </p:nvGrpSpPr>
        <p:grpSpPr>
          <a:xfrm>
            <a:off x="228600" y="4800600"/>
            <a:ext cx="1204913" cy="1344613"/>
            <a:chOff x="834970" y="1939332"/>
            <a:chExt cx="3905422" cy="4485246"/>
          </a:xfrm>
        </p:grpSpPr>
        <p:grpSp>
          <p:nvGrpSpPr>
            <p:cNvPr id="108" name="Google Shape;108;p16"/>
            <p:cNvGrpSpPr/>
            <p:nvPr/>
          </p:nvGrpSpPr>
          <p:grpSpPr>
            <a:xfrm>
              <a:off x="1317274" y="2411589"/>
              <a:ext cx="349665" cy="857865"/>
              <a:chOff x="1243436" y="2427222"/>
              <a:chExt cx="349666" cy="857865"/>
            </a:xfrm>
          </p:grpSpPr>
          <p:grpSp>
            <p:nvGrpSpPr>
              <p:cNvPr id="109" name="Google Shape;109;p16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10" name="Google Shape;110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" name="Google Shape;112;p16"/>
              <p:cNvSpPr/>
              <p:nvPr/>
            </p:nvSpPr>
            <p:spPr>
              <a:xfrm>
                <a:off x="1383737" y="2770463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13" name="Google Shape;113;p16"/>
            <p:cNvGrpSpPr/>
            <p:nvPr/>
          </p:nvGrpSpPr>
          <p:grpSpPr>
            <a:xfrm>
              <a:off x="2172796" y="1939332"/>
              <a:ext cx="308728" cy="857864"/>
              <a:chOff x="2136456" y="2188054"/>
              <a:chExt cx="308728" cy="857864"/>
            </a:xfrm>
          </p:grpSpPr>
          <p:sp>
            <p:nvSpPr>
              <p:cNvPr id="114" name="Google Shape;114;p16"/>
              <p:cNvSpPr/>
              <p:nvPr/>
            </p:nvSpPr>
            <p:spPr>
              <a:xfrm>
                <a:off x="2136456" y="2188054"/>
                <a:ext cx="308728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2254803" y="2532260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16" name="Google Shape;116;p16"/>
            <p:cNvGrpSpPr/>
            <p:nvPr/>
          </p:nvGrpSpPr>
          <p:grpSpPr>
            <a:xfrm>
              <a:off x="3917117" y="2410628"/>
              <a:ext cx="308728" cy="857864"/>
              <a:chOff x="4029559" y="2586696"/>
              <a:chExt cx="308728" cy="857864"/>
            </a:xfrm>
          </p:grpSpPr>
          <p:sp>
            <p:nvSpPr>
              <p:cNvPr id="117" name="Google Shape;117;p16"/>
              <p:cNvSpPr/>
              <p:nvPr/>
            </p:nvSpPr>
            <p:spPr>
              <a:xfrm>
                <a:off x="4029559" y="2586696"/>
                <a:ext cx="308728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4147903" y="2920308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19" name="Google Shape;119;p16"/>
            <p:cNvGrpSpPr/>
            <p:nvPr/>
          </p:nvGrpSpPr>
          <p:grpSpPr>
            <a:xfrm>
              <a:off x="3089213" y="1939332"/>
              <a:ext cx="349665" cy="857865"/>
              <a:chOff x="3122829" y="2176995"/>
              <a:chExt cx="349666" cy="857865"/>
            </a:xfrm>
          </p:grpSpPr>
          <p:grpSp>
            <p:nvGrpSpPr>
              <p:cNvPr id="120" name="Google Shape;120;p16"/>
              <p:cNvGrpSpPr/>
              <p:nvPr/>
            </p:nvGrpSpPr>
            <p:grpSpPr>
              <a:xfrm>
                <a:off x="3122829" y="2176995"/>
                <a:ext cx="349666" cy="857865"/>
                <a:chOff x="2234" y="3893"/>
                <a:chExt cx="209" cy="513"/>
              </a:xfrm>
            </p:grpSpPr>
            <p:sp>
              <p:nvSpPr>
                <p:cNvPr id="121" name="Google Shape;121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" name="Google Shape;123;p16"/>
              <p:cNvSpPr/>
              <p:nvPr/>
            </p:nvSpPr>
            <p:spPr>
              <a:xfrm>
                <a:off x="3256090" y="2531791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24" name="Google Shape;124;p16"/>
            <p:cNvGrpSpPr/>
            <p:nvPr/>
          </p:nvGrpSpPr>
          <p:grpSpPr>
            <a:xfrm>
              <a:off x="4411082" y="4316991"/>
              <a:ext cx="308728" cy="857864"/>
              <a:chOff x="4030871" y="2587337"/>
              <a:chExt cx="308728" cy="857864"/>
            </a:xfrm>
          </p:grpSpPr>
          <p:sp>
            <p:nvSpPr>
              <p:cNvPr id="125" name="Google Shape;125;p16"/>
              <p:cNvSpPr/>
              <p:nvPr/>
            </p:nvSpPr>
            <p:spPr>
              <a:xfrm>
                <a:off x="4030871" y="2587337"/>
                <a:ext cx="308728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4149215" y="2920949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27" name="Google Shape;127;p16"/>
            <p:cNvGrpSpPr/>
            <p:nvPr/>
          </p:nvGrpSpPr>
          <p:grpSpPr>
            <a:xfrm>
              <a:off x="3109274" y="5566714"/>
              <a:ext cx="308728" cy="857864"/>
              <a:chOff x="4030576" y="2589141"/>
              <a:chExt cx="308728" cy="857864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4030576" y="2589141"/>
                <a:ext cx="308728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148924" y="2922753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30" name="Google Shape;130;p16"/>
            <p:cNvGrpSpPr/>
            <p:nvPr/>
          </p:nvGrpSpPr>
          <p:grpSpPr>
            <a:xfrm>
              <a:off x="1339227" y="5100716"/>
              <a:ext cx="308728" cy="857864"/>
              <a:chOff x="4032469" y="2587480"/>
              <a:chExt cx="308728" cy="857864"/>
            </a:xfrm>
          </p:grpSpPr>
          <p:sp>
            <p:nvSpPr>
              <p:cNvPr id="131" name="Google Shape;131;p16"/>
              <p:cNvSpPr/>
              <p:nvPr/>
            </p:nvSpPr>
            <p:spPr>
              <a:xfrm>
                <a:off x="4032469" y="2587480"/>
                <a:ext cx="308728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150816" y="2921092"/>
                <a:ext cx="72036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33" name="Google Shape;133;p16"/>
            <p:cNvGrpSpPr/>
            <p:nvPr/>
          </p:nvGrpSpPr>
          <p:grpSpPr>
            <a:xfrm>
              <a:off x="850407" y="3204946"/>
              <a:ext cx="313871" cy="857864"/>
              <a:chOff x="4028619" y="2589765"/>
              <a:chExt cx="313871" cy="857864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4028619" y="2589765"/>
                <a:ext cx="313871" cy="857864"/>
              </a:xfrm>
              <a:custGeom>
                <a:rect b="b" l="l" r="r" t="t"/>
                <a:pathLst>
                  <a:path extrusionOk="0" h="16980" w="6132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rgbClr val="A3202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146963" y="2923377"/>
                <a:ext cx="77184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36" name="Google Shape;136;p16"/>
            <p:cNvGrpSpPr/>
            <p:nvPr/>
          </p:nvGrpSpPr>
          <p:grpSpPr>
            <a:xfrm>
              <a:off x="834970" y="4318795"/>
              <a:ext cx="349665" cy="857865"/>
              <a:chOff x="1243436" y="2427222"/>
              <a:chExt cx="349666" cy="857865"/>
            </a:xfrm>
          </p:grpSpPr>
          <p:grpSp>
            <p:nvGrpSpPr>
              <p:cNvPr id="137" name="Google Shape;137;p16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38" name="Google Shape;138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" name="Google Shape;140;p16"/>
              <p:cNvSpPr/>
              <p:nvPr/>
            </p:nvSpPr>
            <p:spPr>
              <a:xfrm>
                <a:off x="1382366" y="2769619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41" name="Google Shape;141;p16"/>
            <p:cNvGrpSpPr/>
            <p:nvPr/>
          </p:nvGrpSpPr>
          <p:grpSpPr>
            <a:xfrm>
              <a:off x="2152741" y="5566713"/>
              <a:ext cx="349665" cy="857865"/>
              <a:chOff x="1243436" y="2427222"/>
              <a:chExt cx="349666" cy="857865"/>
            </a:xfrm>
          </p:grpSpPr>
          <p:grpSp>
            <p:nvGrpSpPr>
              <p:cNvPr id="142" name="Google Shape;142;p16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43" name="Google Shape;143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5" name="Google Shape;145;p16"/>
              <p:cNvSpPr/>
              <p:nvPr/>
            </p:nvSpPr>
            <p:spPr>
              <a:xfrm>
                <a:off x="1381837" y="2771427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46" name="Google Shape;146;p16"/>
            <p:cNvGrpSpPr/>
            <p:nvPr/>
          </p:nvGrpSpPr>
          <p:grpSpPr>
            <a:xfrm>
              <a:off x="3898073" y="5102376"/>
              <a:ext cx="349665" cy="857865"/>
              <a:chOff x="1243436" y="2427222"/>
              <a:chExt cx="349666" cy="857865"/>
            </a:xfrm>
          </p:grpSpPr>
          <p:grpSp>
            <p:nvGrpSpPr>
              <p:cNvPr id="147" name="Google Shape;147;p16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48" name="Google Shape;148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16"/>
              <p:cNvSpPr/>
              <p:nvPr/>
            </p:nvSpPr>
            <p:spPr>
              <a:xfrm>
                <a:off x="1380823" y="2769763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51" name="Google Shape;151;p16"/>
            <p:cNvGrpSpPr/>
            <p:nvPr/>
          </p:nvGrpSpPr>
          <p:grpSpPr>
            <a:xfrm>
              <a:off x="4390727" y="3204321"/>
              <a:ext cx="349665" cy="857865"/>
              <a:chOff x="1243436" y="2427222"/>
              <a:chExt cx="349666" cy="857865"/>
            </a:xfrm>
          </p:grpSpPr>
          <p:grpSp>
            <p:nvGrpSpPr>
              <p:cNvPr id="152" name="Google Shape;152;p16"/>
              <p:cNvGrpSpPr/>
              <p:nvPr/>
            </p:nvGrpSpPr>
            <p:grpSpPr>
              <a:xfrm>
                <a:off x="1243436" y="2427222"/>
                <a:ext cx="349666" cy="857865"/>
                <a:chOff x="2234" y="3893"/>
                <a:chExt cx="209" cy="513"/>
              </a:xfrm>
            </p:grpSpPr>
            <p:sp>
              <p:nvSpPr>
                <p:cNvPr id="153" name="Google Shape;153;p16"/>
                <p:cNvSpPr/>
                <p:nvPr/>
              </p:nvSpPr>
              <p:spPr>
                <a:xfrm>
                  <a:off x="2245" y="3893"/>
                  <a:ext cx="185" cy="513"/>
                </a:xfrm>
                <a:custGeom>
                  <a:rect b="b" l="l" r="r" t="t"/>
                  <a:pathLst>
                    <a:path extrusionOk="0" h="16980" w="6132">
                      <a:moveTo>
                        <a:pt x="3480" y="3522"/>
                      </a:moveTo>
                      <a:lnTo>
                        <a:pt x="4254" y="3522"/>
                      </a:lnTo>
                      <a:lnTo>
                        <a:pt x="4298" y="3522"/>
                      </a:lnTo>
                      <a:lnTo>
                        <a:pt x="4342" y="3524"/>
                      </a:lnTo>
                      <a:lnTo>
                        <a:pt x="4386" y="3527"/>
                      </a:lnTo>
                      <a:lnTo>
                        <a:pt x="4429" y="3531"/>
                      </a:lnTo>
                      <a:lnTo>
                        <a:pt x="4473" y="3536"/>
                      </a:lnTo>
                      <a:lnTo>
                        <a:pt x="4515" y="3543"/>
                      </a:lnTo>
                      <a:lnTo>
                        <a:pt x="4558" y="3551"/>
                      </a:lnTo>
                      <a:lnTo>
                        <a:pt x="4601" y="3560"/>
                      </a:lnTo>
                      <a:lnTo>
                        <a:pt x="4643" y="3570"/>
                      </a:lnTo>
                      <a:lnTo>
                        <a:pt x="4685" y="3582"/>
                      </a:lnTo>
                      <a:lnTo>
                        <a:pt x="4727" y="3595"/>
                      </a:lnTo>
                      <a:lnTo>
                        <a:pt x="4769" y="3609"/>
                      </a:lnTo>
                      <a:lnTo>
                        <a:pt x="4809" y="3624"/>
                      </a:lnTo>
                      <a:lnTo>
                        <a:pt x="4851" y="3640"/>
                      </a:lnTo>
                      <a:lnTo>
                        <a:pt x="4892" y="3658"/>
                      </a:lnTo>
                      <a:lnTo>
                        <a:pt x="4932" y="3676"/>
                      </a:lnTo>
                      <a:lnTo>
                        <a:pt x="4973" y="3696"/>
                      </a:lnTo>
                      <a:lnTo>
                        <a:pt x="5013" y="3717"/>
                      </a:lnTo>
                      <a:lnTo>
                        <a:pt x="5052" y="3739"/>
                      </a:lnTo>
                      <a:lnTo>
                        <a:pt x="5093" y="3763"/>
                      </a:lnTo>
                      <a:lnTo>
                        <a:pt x="5132" y="3788"/>
                      </a:lnTo>
                      <a:lnTo>
                        <a:pt x="5171" y="3814"/>
                      </a:lnTo>
                      <a:lnTo>
                        <a:pt x="5210" y="3842"/>
                      </a:lnTo>
                      <a:lnTo>
                        <a:pt x="5249" y="3870"/>
                      </a:lnTo>
                      <a:lnTo>
                        <a:pt x="5287" y="3900"/>
                      </a:lnTo>
                      <a:lnTo>
                        <a:pt x="5325" y="3931"/>
                      </a:lnTo>
                      <a:lnTo>
                        <a:pt x="5364" y="3963"/>
                      </a:lnTo>
                      <a:lnTo>
                        <a:pt x="5401" y="3997"/>
                      </a:lnTo>
                      <a:lnTo>
                        <a:pt x="5438" y="4031"/>
                      </a:lnTo>
                      <a:lnTo>
                        <a:pt x="5475" y="4067"/>
                      </a:lnTo>
                      <a:lnTo>
                        <a:pt x="5512" y="4104"/>
                      </a:lnTo>
                      <a:lnTo>
                        <a:pt x="5549" y="4142"/>
                      </a:lnTo>
                      <a:lnTo>
                        <a:pt x="5584" y="4181"/>
                      </a:lnTo>
                      <a:lnTo>
                        <a:pt x="5619" y="4220"/>
                      </a:lnTo>
                      <a:lnTo>
                        <a:pt x="5652" y="4260"/>
                      </a:lnTo>
                      <a:lnTo>
                        <a:pt x="5685" y="4300"/>
                      </a:lnTo>
                      <a:lnTo>
                        <a:pt x="5716" y="4339"/>
                      </a:lnTo>
                      <a:lnTo>
                        <a:pt x="5747" y="4379"/>
                      </a:lnTo>
                      <a:lnTo>
                        <a:pt x="5775" y="4420"/>
                      </a:lnTo>
                      <a:lnTo>
                        <a:pt x="5803" y="4460"/>
                      </a:lnTo>
                      <a:lnTo>
                        <a:pt x="5830" y="4502"/>
                      </a:lnTo>
                      <a:lnTo>
                        <a:pt x="5855" y="4543"/>
                      </a:lnTo>
                      <a:lnTo>
                        <a:pt x="5880" y="4585"/>
                      </a:lnTo>
                      <a:lnTo>
                        <a:pt x="5904" y="4626"/>
                      </a:lnTo>
                      <a:lnTo>
                        <a:pt x="5925" y="4667"/>
                      </a:lnTo>
                      <a:lnTo>
                        <a:pt x="5946" y="4710"/>
                      </a:lnTo>
                      <a:lnTo>
                        <a:pt x="5967" y="4752"/>
                      </a:lnTo>
                      <a:lnTo>
                        <a:pt x="5986" y="4795"/>
                      </a:lnTo>
                      <a:lnTo>
                        <a:pt x="6004" y="4838"/>
                      </a:lnTo>
                      <a:lnTo>
                        <a:pt x="6020" y="4880"/>
                      </a:lnTo>
                      <a:lnTo>
                        <a:pt x="6036" y="4924"/>
                      </a:lnTo>
                      <a:lnTo>
                        <a:pt x="6049" y="4967"/>
                      </a:lnTo>
                      <a:lnTo>
                        <a:pt x="6063" y="5011"/>
                      </a:lnTo>
                      <a:lnTo>
                        <a:pt x="6075" y="5055"/>
                      </a:lnTo>
                      <a:lnTo>
                        <a:pt x="6085" y="5100"/>
                      </a:lnTo>
                      <a:lnTo>
                        <a:pt x="6095" y="5144"/>
                      </a:lnTo>
                      <a:lnTo>
                        <a:pt x="6104" y="5189"/>
                      </a:lnTo>
                      <a:lnTo>
                        <a:pt x="6111" y="5234"/>
                      </a:lnTo>
                      <a:lnTo>
                        <a:pt x="6117" y="5280"/>
                      </a:lnTo>
                      <a:lnTo>
                        <a:pt x="6123" y="5324"/>
                      </a:lnTo>
                      <a:lnTo>
                        <a:pt x="6127" y="5370"/>
                      </a:lnTo>
                      <a:lnTo>
                        <a:pt x="6130" y="5417"/>
                      </a:lnTo>
                      <a:lnTo>
                        <a:pt x="6131" y="5463"/>
                      </a:lnTo>
                      <a:lnTo>
                        <a:pt x="6132" y="5509"/>
                      </a:lnTo>
                      <a:lnTo>
                        <a:pt x="6132" y="9605"/>
                      </a:lnTo>
                      <a:lnTo>
                        <a:pt x="6132" y="9643"/>
                      </a:lnTo>
                      <a:lnTo>
                        <a:pt x="6130" y="9682"/>
                      </a:lnTo>
                      <a:lnTo>
                        <a:pt x="6129" y="9719"/>
                      </a:lnTo>
                      <a:lnTo>
                        <a:pt x="6126" y="9756"/>
                      </a:lnTo>
                      <a:lnTo>
                        <a:pt x="6122" y="9793"/>
                      </a:lnTo>
                      <a:lnTo>
                        <a:pt x="6117" y="9829"/>
                      </a:lnTo>
                      <a:lnTo>
                        <a:pt x="6112" y="9866"/>
                      </a:lnTo>
                      <a:lnTo>
                        <a:pt x="6107" y="9901"/>
                      </a:lnTo>
                      <a:lnTo>
                        <a:pt x="6099" y="9937"/>
                      </a:lnTo>
                      <a:lnTo>
                        <a:pt x="6092" y="9972"/>
                      </a:lnTo>
                      <a:lnTo>
                        <a:pt x="6083" y="10007"/>
                      </a:lnTo>
                      <a:lnTo>
                        <a:pt x="6074" y="10041"/>
                      </a:lnTo>
                      <a:lnTo>
                        <a:pt x="6063" y="10075"/>
                      </a:lnTo>
                      <a:lnTo>
                        <a:pt x="6053" y="10109"/>
                      </a:lnTo>
                      <a:lnTo>
                        <a:pt x="6041" y="10142"/>
                      </a:lnTo>
                      <a:lnTo>
                        <a:pt x="6028" y="10175"/>
                      </a:lnTo>
                      <a:lnTo>
                        <a:pt x="6014" y="10208"/>
                      </a:lnTo>
                      <a:lnTo>
                        <a:pt x="6001" y="10241"/>
                      </a:lnTo>
                      <a:lnTo>
                        <a:pt x="5986" y="10273"/>
                      </a:lnTo>
                      <a:lnTo>
                        <a:pt x="5970" y="10305"/>
                      </a:lnTo>
                      <a:lnTo>
                        <a:pt x="5953" y="10335"/>
                      </a:lnTo>
                      <a:lnTo>
                        <a:pt x="5935" y="10366"/>
                      </a:lnTo>
                      <a:lnTo>
                        <a:pt x="5917" y="10397"/>
                      </a:lnTo>
                      <a:lnTo>
                        <a:pt x="5898" y="10428"/>
                      </a:lnTo>
                      <a:lnTo>
                        <a:pt x="5877" y="10458"/>
                      </a:lnTo>
                      <a:lnTo>
                        <a:pt x="5857" y="10487"/>
                      </a:lnTo>
                      <a:lnTo>
                        <a:pt x="5835" y="10517"/>
                      </a:lnTo>
                      <a:lnTo>
                        <a:pt x="5813" y="10546"/>
                      </a:lnTo>
                      <a:lnTo>
                        <a:pt x="5789" y="10575"/>
                      </a:lnTo>
                      <a:lnTo>
                        <a:pt x="5766" y="10603"/>
                      </a:lnTo>
                      <a:lnTo>
                        <a:pt x="5740" y="10632"/>
                      </a:lnTo>
                      <a:lnTo>
                        <a:pt x="5715" y="10660"/>
                      </a:lnTo>
                      <a:lnTo>
                        <a:pt x="5688" y="10687"/>
                      </a:lnTo>
                      <a:lnTo>
                        <a:pt x="5661" y="10714"/>
                      </a:lnTo>
                      <a:lnTo>
                        <a:pt x="5633" y="10739"/>
                      </a:lnTo>
                      <a:lnTo>
                        <a:pt x="5606" y="10765"/>
                      </a:lnTo>
                      <a:lnTo>
                        <a:pt x="5576" y="10790"/>
                      </a:lnTo>
                      <a:lnTo>
                        <a:pt x="5546" y="10814"/>
                      </a:lnTo>
                      <a:lnTo>
                        <a:pt x="5516" y="10838"/>
                      </a:lnTo>
                      <a:lnTo>
                        <a:pt x="5486" y="10860"/>
                      </a:lnTo>
                      <a:lnTo>
                        <a:pt x="5455" y="10883"/>
                      </a:lnTo>
                      <a:lnTo>
                        <a:pt x="5422" y="10905"/>
                      </a:lnTo>
                      <a:lnTo>
                        <a:pt x="5390" y="10925"/>
                      </a:lnTo>
                      <a:lnTo>
                        <a:pt x="5357" y="10947"/>
                      </a:lnTo>
                      <a:lnTo>
                        <a:pt x="5323" y="10966"/>
                      </a:lnTo>
                      <a:lnTo>
                        <a:pt x="5288" y="10985"/>
                      </a:lnTo>
                      <a:lnTo>
                        <a:pt x="5253" y="11004"/>
                      </a:lnTo>
                      <a:lnTo>
                        <a:pt x="5218" y="11022"/>
                      </a:lnTo>
                      <a:lnTo>
                        <a:pt x="5182" y="11039"/>
                      </a:lnTo>
                      <a:lnTo>
                        <a:pt x="5145" y="11056"/>
                      </a:lnTo>
                      <a:lnTo>
                        <a:pt x="5108" y="11072"/>
                      </a:lnTo>
                      <a:lnTo>
                        <a:pt x="5069" y="11087"/>
                      </a:lnTo>
                      <a:lnTo>
                        <a:pt x="5031" y="11102"/>
                      </a:lnTo>
                      <a:lnTo>
                        <a:pt x="4992" y="11117"/>
                      </a:lnTo>
                      <a:lnTo>
                        <a:pt x="4952" y="11130"/>
                      </a:lnTo>
                      <a:lnTo>
                        <a:pt x="4911" y="11143"/>
                      </a:lnTo>
                      <a:lnTo>
                        <a:pt x="4871" y="11155"/>
                      </a:lnTo>
                      <a:lnTo>
                        <a:pt x="4828" y="11167"/>
                      </a:lnTo>
                      <a:lnTo>
                        <a:pt x="4787" y="11178"/>
                      </a:lnTo>
                      <a:lnTo>
                        <a:pt x="4743" y="11189"/>
                      </a:lnTo>
                      <a:lnTo>
                        <a:pt x="4701" y="11199"/>
                      </a:lnTo>
                      <a:lnTo>
                        <a:pt x="4656" y="11208"/>
                      </a:lnTo>
                      <a:lnTo>
                        <a:pt x="4612" y="11217"/>
                      </a:lnTo>
                      <a:lnTo>
                        <a:pt x="4567" y="11225"/>
                      </a:lnTo>
                      <a:lnTo>
                        <a:pt x="4567" y="16980"/>
                      </a:lnTo>
                      <a:lnTo>
                        <a:pt x="1510" y="16980"/>
                      </a:lnTo>
                      <a:lnTo>
                        <a:pt x="1510" y="11225"/>
                      </a:lnTo>
                      <a:lnTo>
                        <a:pt x="1424" y="11201"/>
                      </a:lnTo>
                      <a:lnTo>
                        <a:pt x="1340" y="11175"/>
                      </a:lnTo>
                      <a:lnTo>
                        <a:pt x="1298" y="11161"/>
                      </a:lnTo>
                      <a:lnTo>
                        <a:pt x="1258" y="11148"/>
                      </a:lnTo>
                      <a:lnTo>
                        <a:pt x="1218" y="11134"/>
                      </a:lnTo>
                      <a:lnTo>
                        <a:pt x="1178" y="11120"/>
                      </a:lnTo>
                      <a:lnTo>
                        <a:pt x="1139" y="11105"/>
                      </a:lnTo>
                      <a:lnTo>
                        <a:pt x="1101" y="11089"/>
                      </a:lnTo>
                      <a:lnTo>
                        <a:pt x="1064" y="11074"/>
                      </a:lnTo>
                      <a:lnTo>
                        <a:pt x="1026" y="11058"/>
                      </a:lnTo>
                      <a:lnTo>
                        <a:pt x="990" y="11042"/>
                      </a:lnTo>
                      <a:lnTo>
                        <a:pt x="954" y="11025"/>
                      </a:lnTo>
                      <a:lnTo>
                        <a:pt x="918" y="11009"/>
                      </a:lnTo>
                      <a:lnTo>
                        <a:pt x="884" y="10991"/>
                      </a:lnTo>
                      <a:lnTo>
                        <a:pt x="849" y="10974"/>
                      </a:lnTo>
                      <a:lnTo>
                        <a:pt x="816" y="10956"/>
                      </a:lnTo>
                      <a:lnTo>
                        <a:pt x="782" y="10938"/>
                      </a:lnTo>
                      <a:lnTo>
                        <a:pt x="750" y="10920"/>
                      </a:lnTo>
                      <a:lnTo>
                        <a:pt x="719" y="10901"/>
                      </a:lnTo>
                      <a:lnTo>
                        <a:pt x="687" y="10882"/>
                      </a:lnTo>
                      <a:lnTo>
                        <a:pt x="656" y="10862"/>
                      </a:lnTo>
                      <a:lnTo>
                        <a:pt x="626" y="10841"/>
                      </a:lnTo>
                      <a:lnTo>
                        <a:pt x="596" y="10821"/>
                      </a:lnTo>
                      <a:lnTo>
                        <a:pt x="567" y="10801"/>
                      </a:lnTo>
                      <a:lnTo>
                        <a:pt x="539" y="10780"/>
                      </a:lnTo>
                      <a:lnTo>
                        <a:pt x="510" y="10758"/>
                      </a:lnTo>
                      <a:lnTo>
                        <a:pt x="484" y="10736"/>
                      </a:lnTo>
                      <a:lnTo>
                        <a:pt x="456" y="10714"/>
                      </a:lnTo>
                      <a:lnTo>
                        <a:pt x="431" y="10691"/>
                      </a:lnTo>
                      <a:lnTo>
                        <a:pt x="405" y="10668"/>
                      </a:lnTo>
                      <a:lnTo>
                        <a:pt x="380" y="10646"/>
                      </a:lnTo>
                      <a:lnTo>
                        <a:pt x="355" y="10622"/>
                      </a:lnTo>
                      <a:lnTo>
                        <a:pt x="332" y="10599"/>
                      </a:lnTo>
                      <a:lnTo>
                        <a:pt x="310" y="10576"/>
                      </a:lnTo>
                      <a:lnTo>
                        <a:pt x="289" y="10551"/>
                      </a:lnTo>
                      <a:lnTo>
                        <a:pt x="267" y="10528"/>
                      </a:lnTo>
                      <a:lnTo>
                        <a:pt x="247" y="10503"/>
                      </a:lnTo>
                      <a:lnTo>
                        <a:pt x="228" y="10480"/>
                      </a:lnTo>
                      <a:lnTo>
                        <a:pt x="209" y="10455"/>
                      </a:lnTo>
                      <a:lnTo>
                        <a:pt x="191" y="10431"/>
                      </a:lnTo>
                      <a:lnTo>
                        <a:pt x="174" y="10407"/>
                      </a:lnTo>
                      <a:lnTo>
                        <a:pt x="158" y="10382"/>
                      </a:lnTo>
                      <a:lnTo>
                        <a:pt x="142" y="10357"/>
                      </a:lnTo>
                      <a:lnTo>
                        <a:pt x="128" y="10332"/>
                      </a:lnTo>
                      <a:lnTo>
                        <a:pt x="114" y="10307"/>
                      </a:lnTo>
                      <a:lnTo>
                        <a:pt x="101" y="10281"/>
                      </a:lnTo>
                      <a:lnTo>
                        <a:pt x="89" y="10256"/>
                      </a:lnTo>
                      <a:lnTo>
                        <a:pt x="77" y="10230"/>
                      </a:lnTo>
                      <a:lnTo>
                        <a:pt x="67" y="10205"/>
                      </a:lnTo>
                      <a:lnTo>
                        <a:pt x="57" y="10179"/>
                      </a:lnTo>
                      <a:lnTo>
                        <a:pt x="48" y="10153"/>
                      </a:lnTo>
                      <a:lnTo>
                        <a:pt x="39" y="10127"/>
                      </a:lnTo>
                      <a:lnTo>
                        <a:pt x="32" y="10100"/>
                      </a:lnTo>
                      <a:lnTo>
                        <a:pt x="25" y="10074"/>
                      </a:lnTo>
                      <a:lnTo>
                        <a:pt x="19" y="10047"/>
                      </a:lnTo>
                      <a:lnTo>
                        <a:pt x="14" y="10021"/>
                      </a:lnTo>
                      <a:lnTo>
                        <a:pt x="9" y="9994"/>
                      </a:lnTo>
                      <a:lnTo>
                        <a:pt x="6" y="9967"/>
                      </a:lnTo>
                      <a:lnTo>
                        <a:pt x="3" y="9940"/>
                      </a:lnTo>
                      <a:lnTo>
                        <a:pt x="1" y="9912"/>
                      </a:lnTo>
                      <a:lnTo>
                        <a:pt x="0" y="9885"/>
                      </a:lnTo>
                      <a:lnTo>
                        <a:pt x="0" y="9857"/>
                      </a:lnTo>
                      <a:lnTo>
                        <a:pt x="0" y="5509"/>
                      </a:lnTo>
                      <a:lnTo>
                        <a:pt x="1" y="5453"/>
                      </a:lnTo>
                      <a:lnTo>
                        <a:pt x="2" y="5398"/>
                      </a:lnTo>
                      <a:lnTo>
                        <a:pt x="5" y="5342"/>
                      </a:lnTo>
                      <a:lnTo>
                        <a:pt x="9" y="5288"/>
                      </a:lnTo>
                      <a:lnTo>
                        <a:pt x="15" y="5235"/>
                      </a:lnTo>
                      <a:lnTo>
                        <a:pt x="21" y="5182"/>
                      </a:lnTo>
                      <a:lnTo>
                        <a:pt x="28" y="5130"/>
                      </a:lnTo>
                      <a:lnTo>
                        <a:pt x="37" y="5079"/>
                      </a:lnTo>
                      <a:lnTo>
                        <a:pt x="47" y="5028"/>
                      </a:lnTo>
                      <a:lnTo>
                        <a:pt x="57" y="4978"/>
                      </a:lnTo>
                      <a:lnTo>
                        <a:pt x="70" y="4929"/>
                      </a:lnTo>
                      <a:lnTo>
                        <a:pt x="83" y="4880"/>
                      </a:lnTo>
                      <a:lnTo>
                        <a:pt x="97" y="4832"/>
                      </a:lnTo>
                      <a:lnTo>
                        <a:pt x="112" y="4785"/>
                      </a:lnTo>
                      <a:lnTo>
                        <a:pt x="129" y="4739"/>
                      </a:lnTo>
                      <a:lnTo>
                        <a:pt x="147" y="4693"/>
                      </a:lnTo>
                      <a:lnTo>
                        <a:pt x="166" y="4648"/>
                      </a:lnTo>
                      <a:lnTo>
                        <a:pt x="187" y="4604"/>
                      </a:lnTo>
                      <a:lnTo>
                        <a:pt x="208" y="4560"/>
                      </a:lnTo>
                      <a:lnTo>
                        <a:pt x="230" y="4518"/>
                      </a:lnTo>
                      <a:lnTo>
                        <a:pt x="255" y="4476"/>
                      </a:lnTo>
                      <a:lnTo>
                        <a:pt x="279" y="4435"/>
                      </a:lnTo>
                      <a:lnTo>
                        <a:pt x="306" y="4393"/>
                      </a:lnTo>
                      <a:lnTo>
                        <a:pt x="332" y="4354"/>
                      </a:lnTo>
                      <a:lnTo>
                        <a:pt x="361" y="4315"/>
                      </a:lnTo>
                      <a:lnTo>
                        <a:pt x="391" y="4275"/>
                      </a:lnTo>
                      <a:lnTo>
                        <a:pt x="421" y="4238"/>
                      </a:lnTo>
                      <a:lnTo>
                        <a:pt x="453" y="4201"/>
                      </a:lnTo>
                      <a:lnTo>
                        <a:pt x="486" y="4165"/>
                      </a:lnTo>
                      <a:lnTo>
                        <a:pt x="520" y="4129"/>
                      </a:lnTo>
                      <a:lnTo>
                        <a:pt x="556" y="4093"/>
                      </a:lnTo>
                      <a:lnTo>
                        <a:pt x="592" y="4059"/>
                      </a:lnTo>
                      <a:lnTo>
                        <a:pt x="629" y="4025"/>
                      </a:lnTo>
                      <a:lnTo>
                        <a:pt x="668" y="3994"/>
                      </a:lnTo>
                      <a:lnTo>
                        <a:pt x="707" y="3963"/>
                      </a:lnTo>
                      <a:lnTo>
                        <a:pt x="747" y="3933"/>
                      </a:lnTo>
                      <a:lnTo>
                        <a:pt x="789" y="3904"/>
                      </a:lnTo>
                      <a:lnTo>
                        <a:pt x="830" y="3876"/>
                      </a:lnTo>
                      <a:lnTo>
                        <a:pt x="873" y="3849"/>
                      </a:lnTo>
                      <a:lnTo>
                        <a:pt x="916" y="3823"/>
                      </a:lnTo>
                      <a:lnTo>
                        <a:pt x="961" y="3799"/>
                      </a:lnTo>
                      <a:lnTo>
                        <a:pt x="1005" y="3775"/>
                      </a:lnTo>
                      <a:lnTo>
                        <a:pt x="1052" y="3752"/>
                      </a:lnTo>
                      <a:lnTo>
                        <a:pt x="1099" y="3731"/>
                      </a:lnTo>
                      <a:lnTo>
                        <a:pt x="1146" y="3711"/>
                      </a:lnTo>
                      <a:lnTo>
                        <a:pt x="1194" y="3691"/>
                      </a:lnTo>
                      <a:lnTo>
                        <a:pt x="1244" y="3672"/>
                      </a:lnTo>
                      <a:lnTo>
                        <a:pt x="1294" y="3655"/>
                      </a:lnTo>
                      <a:lnTo>
                        <a:pt x="1345" y="3640"/>
                      </a:lnTo>
                      <a:lnTo>
                        <a:pt x="1397" y="3624"/>
                      </a:lnTo>
                      <a:lnTo>
                        <a:pt x="1450" y="3610"/>
                      </a:lnTo>
                      <a:lnTo>
                        <a:pt x="1503" y="3597"/>
                      </a:lnTo>
                      <a:lnTo>
                        <a:pt x="1558" y="3584"/>
                      </a:lnTo>
                      <a:lnTo>
                        <a:pt x="1614" y="3574"/>
                      </a:lnTo>
                      <a:lnTo>
                        <a:pt x="1670" y="3564"/>
                      </a:lnTo>
                      <a:lnTo>
                        <a:pt x="1726" y="3554"/>
                      </a:lnTo>
                      <a:lnTo>
                        <a:pt x="1785" y="3547"/>
                      </a:lnTo>
                      <a:lnTo>
                        <a:pt x="1843" y="3540"/>
                      </a:lnTo>
                      <a:lnTo>
                        <a:pt x="1902" y="3534"/>
                      </a:lnTo>
                      <a:lnTo>
                        <a:pt x="1963" y="3530"/>
                      </a:lnTo>
                      <a:lnTo>
                        <a:pt x="2024" y="3526"/>
                      </a:lnTo>
                      <a:lnTo>
                        <a:pt x="2086" y="3524"/>
                      </a:lnTo>
                      <a:lnTo>
                        <a:pt x="2149" y="3522"/>
                      </a:lnTo>
                      <a:lnTo>
                        <a:pt x="2212" y="3522"/>
                      </a:lnTo>
                      <a:lnTo>
                        <a:pt x="2218" y="3517"/>
                      </a:lnTo>
                      <a:lnTo>
                        <a:pt x="2224" y="3514"/>
                      </a:lnTo>
                      <a:lnTo>
                        <a:pt x="2230" y="3513"/>
                      </a:lnTo>
                      <a:lnTo>
                        <a:pt x="2237" y="3512"/>
                      </a:lnTo>
                      <a:lnTo>
                        <a:pt x="2243" y="3512"/>
                      </a:lnTo>
                      <a:lnTo>
                        <a:pt x="2251" y="3512"/>
                      </a:lnTo>
                      <a:lnTo>
                        <a:pt x="2261" y="3512"/>
                      </a:lnTo>
                      <a:lnTo>
                        <a:pt x="2274" y="3512"/>
                      </a:lnTo>
                      <a:lnTo>
                        <a:pt x="2312" y="3514"/>
                      </a:lnTo>
                      <a:lnTo>
                        <a:pt x="2353" y="3516"/>
                      </a:lnTo>
                      <a:lnTo>
                        <a:pt x="2393" y="3517"/>
                      </a:lnTo>
                      <a:lnTo>
                        <a:pt x="2435" y="3519"/>
                      </a:lnTo>
                      <a:lnTo>
                        <a:pt x="2479" y="3520"/>
                      </a:lnTo>
                      <a:lnTo>
                        <a:pt x="2522" y="3520"/>
                      </a:lnTo>
                      <a:lnTo>
                        <a:pt x="2568" y="3522"/>
                      </a:lnTo>
                      <a:lnTo>
                        <a:pt x="2615" y="3522"/>
                      </a:lnTo>
                      <a:lnTo>
                        <a:pt x="2616" y="3516"/>
                      </a:lnTo>
                      <a:lnTo>
                        <a:pt x="2617" y="3511"/>
                      </a:lnTo>
                      <a:lnTo>
                        <a:pt x="2620" y="3505"/>
                      </a:lnTo>
                      <a:lnTo>
                        <a:pt x="2623" y="3498"/>
                      </a:lnTo>
                      <a:lnTo>
                        <a:pt x="2634" y="3483"/>
                      </a:lnTo>
                      <a:lnTo>
                        <a:pt x="2649" y="3466"/>
                      </a:lnTo>
                      <a:lnTo>
                        <a:pt x="2663" y="3450"/>
                      </a:lnTo>
                      <a:lnTo>
                        <a:pt x="2674" y="3439"/>
                      </a:lnTo>
                      <a:lnTo>
                        <a:pt x="2678" y="3434"/>
                      </a:lnTo>
                      <a:lnTo>
                        <a:pt x="2683" y="3431"/>
                      </a:lnTo>
                      <a:lnTo>
                        <a:pt x="2686" y="3430"/>
                      </a:lnTo>
                      <a:lnTo>
                        <a:pt x="2688" y="3429"/>
                      </a:lnTo>
                      <a:lnTo>
                        <a:pt x="2651" y="3417"/>
                      </a:lnTo>
                      <a:lnTo>
                        <a:pt x="2614" y="3406"/>
                      </a:lnTo>
                      <a:lnTo>
                        <a:pt x="2578" y="3393"/>
                      </a:lnTo>
                      <a:lnTo>
                        <a:pt x="2542" y="3380"/>
                      </a:lnTo>
                      <a:lnTo>
                        <a:pt x="2506" y="3366"/>
                      </a:lnTo>
                      <a:lnTo>
                        <a:pt x="2471" y="3351"/>
                      </a:lnTo>
                      <a:lnTo>
                        <a:pt x="2436" y="3337"/>
                      </a:lnTo>
                      <a:lnTo>
                        <a:pt x="2402" y="3322"/>
                      </a:lnTo>
                      <a:lnTo>
                        <a:pt x="2368" y="3306"/>
                      </a:lnTo>
                      <a:lnTo>
                        <a:pt x="2336" y="3289"/>
                      </a:lnTo>
                      <a:lnTo>
                        <a:pt x="2303" y="3272"/>
                      </a:lnTo>
                      <a:lnTo>
                        <a:pt x="2271" y="3255"/>
                      </a:lnTo>
                      <a:lnTo>
                        <a:pt x="2239" y="3237"/>
                      </a:lnTo>
                      <a:lnTo>
                        <a:pt x="2208" y="3218"/>
                      </a:lnTo>
                      <a:lnTo>
                        <a:pt x="2177" y="3198"/>
                      </a:lnTo>
                      <a:lnTo>
                        <a:pt x="2147" y="3178"/>
                      </a:lnTo>
                      <a:lnTo>
                        <a:pt x="2117" y="3158"/>
                      </a:lnTo>
                      <a:lnTo>
                        <a:pt x="2087" y="3137"/>
                      </a:lnTo>
                      <a:lnTo>
                        <a:pt x="2058" y="3115"/>
                      </a:lnTo>
                      <a:lnTo>
                        <a:pt x="2030" y="3093"/>
                      </a:lnTo>
                      <a:lnTo>
                        <a:pt x="2002" y="3071"/>
                      </a:lnTo>
                      <a:lnTo>
                        <a:pt x="1975" y="3047"/>
                      </a:lnTo>
                      <a:lnTo>
                        <a:pt x="1948" y="3024"/>
                      </a:lnTo>
                      <a:lnTo>
                        <a:pt x="1921" y="3000"/>
                      </a:lnTo>
                      <a:lnTo>
                        <a:pt x="1895" y="2975"/>
                      </a:lnTo>
                      <a:lnTo>
                        <a:pt x="1869" y="2950"/>
                      </a:lnTo>
                      <a:lnTo>
                        <a:pt x="1844" y="2924"/>
                      </a:lnTo>
                      <a:lnTo>
                        <a:pt x="1820" y="2898"/>
                      </a:lnTo>
                      <a:lnTo>
                        <a:pt x="1795" y="2871"/>
                      </a:lnTo>
                      <a:lnTo>
                        <a:pt x="1771" y="2843"/>
                      </a:lnTo>
                      <a:lnTo>
                        <a:pt x="1747" y="2816"/>
                      </a:lnTo>
                      <a:lnTo>
                        <a:pt x="1725" y="2787"/>
                      </a:lnTo>
                      <a:lnTo>
                        <a:pt x="1703" y="2757"/>
                      </a:lnTo>
                      <a:lnTo>
                        <a:pt x="1682" y="2729"/>
                      </a:lnTo>
                      <a:lnTo>
                        <a:pt x="1660" y="2699"/>
                      </a:lnTo>
                      <a:lnTo>
                        <a:pt x="1640" y="2669"/>
                      </a:lnTo>
                      <a:lnTo>
                        <a:pt x="1621" y="2638"/>
                      </a:lnTo>
                      <a:lnTo>
                        <a:pt x="1603" y="2608"/>
                      </a:lnTo>
                      <a:lnTo>
                        <a:pt x="1585" y="2578"/>
                      </a:lnTo>
                      <a:lnTo>
                        <a:pt x="1568" y="2547"/>
                      </a:lnTo>
                      <a:lnTo>
                        <a:pt x="1551" y="2516"/>
                      </a:lnTo>
                      <a:lnTo>
                        <a:pt x="1535" y="2484"/>
                      </a:lnTo>
                      <a:lnTo>
                        <a:pt x="1520" y="2452"/>
                      </a:lnTo>
                      <a:lnTo>
                        <a:pt x="1506" y="2420"/>
                      </a:lnTo>
                      <a:lnTo>
                        <a:pt x="1493" y="2388"/>
                      </a:lnTo>
                      <a:lnTo>
                        <a:pt x="1479" y="2356"/>
                      </a:lnTo>
                      <a:lnTo>
                        <a:pt x="1467" y="2324"/>
                      </a:lnTo>
                      <a:lnTo>
                        <a:pt x="1455" y="2291"/>
                      </a:lnTo>
                      <a:lnTo>
                        <a:pt x="1445" y="2258"/>
                      </a:lnTo>
                      <a:lnTo>
                        <a:pt x="1434" y="2225"/>
                      </a:lnTo>
                      <a:lnTo>
                        <a:pt x="1425" y="2191"/>
                      </a:lnTo>
                      <a:lnTo>
                        <a:pt x="1416" y="2157"/>
                      </a:lnTo>
                      <a:lnTo>
                        <a:pt x="1408" y="2123"/>
                      </a:lnTo>
                      <a:lnTo>
                        <a:pt x="1400" y="2089"/>
                      </a:lnTo>
                      <a:lnTo>
                        <a:pt x="1394" y="2054"/>
                      </a:lnTo>
                      <a:lnTo>
                        <a:pt x="1389" y="2018"/>
                      </a:lnTo>
                      <a:lnTo>
                        <a:pt x="1383" y="1983"/>
                      </a:lnTo>
                      <a:lnTo>
                        <a:pt x="1378" y="1948"/>
                      </a:lnTo>
                      <a:lnTo>
                        <a:pt x="1375" y="1912"/>
                      </a:lnTo>
                      <a:lnTo>
                        <a:pt x="1372" y="1876"/>
                      </a:lnTo>
                      <a:lnTo>
                        <a:pt x="1368" y="1840"/>
                      </a:lnTo>
                      <a:lnTo>
                        <a:pt x="1367" y="1804"/>
                      </a:lnTo>
                      <a:lnTo>
                        <a:pt x="1366" y="1767"/>
                      </a:lnTo>
                      <a:lnTo>
                        <a:pt x="1365" y="1729"/>
                      </a:lnTo>
                      <a:lnTo>
                        <a:pt x="1366" y="1686"/>
                      </a:lnTo>
                      <a:lnTo>
                        <a:pt x="1367" y="1641"/>
                      </a:lnTo>
                      <a:lnTo>
                        <a:pt x="1370" y="1598"/>
                      </a:lnTo>
                      <a:lnTo>
                        <a:pt x="1374" y="1555"/>
                      </a:lnTo>
                      <a:lnTo>
                        <a:pt x="1378" y="1511"/>
                      </a:lnTo>
                      <a:lnTo>
                        <a:pt x="1383" y="1469"/>
                      </a:lnTo>
                      <a:lnTo>
                        <a:pt x="1390" y="1427"/>
                      </a:lnTo>
                      <a:lnTo>
                        <a:pt x="1397" y="1386"/>
                      </a:lnTo>
                      <a:lnTo>
                        <a:pt x="1405" y="1345"/>
                      </a:lnTo>
                      <a:lnTo>
                        <a:pt x="1415" y="1304"/>
                      </a:lnTo>
                      <a:lnTo>
                        <a:pt x="1426" y="1264"/>
                      </a:lnTo>
                      <a:lnTo>
                        <a:pt x="1437" y="1223"/>
                      </a:lnTo>
                      <a:lnTo>
                        <a:pt x="1449" y="1184"/>
                      </a:lnTo>
                      <a:lnTo>
                        <a:pt x="1463" y="1145"/>
                      </a:lnTo>
                      <a:lnTo>
                        <a:pt x="1477" y="1106"/>
                      </a:lnTo>
                      <a:lnTo>
                        <a:pt x="1493" y="1068"/>
                      </a:lnTo>
                      <a:lnTo>
                        <a:pt x="1508" y="1030"/>
                      </a:lnTo>
                      <a:lnTo>
                        <a:pt x="1527" y="993"/>
                      </a:lnTo>
                      <a:lnTo>
                        <a:pt x="1545" y="955"/>
                      </a:lnTo>
                      <a:lnTo>
                        <a:pt x="1564" y="919"/>
                      </a:lnTo>
                      <a:lnTo>
                        <a:pt x="1585" y="883"/>
                      </a:lnTo>
                      <a:lnTo>
                        <a:pt x="1606" y="847"/>
                      </a:lnTo>
                      <a:lnTo>
                        <a:pt x="1628" y="811"/>
                      </a:lnTo>
                      <a:lnTo>
                        <a:pt x="1652" y="776"/>
                      </a:lnTo>
                      <a:lnTo>
                        <a:pt x="1676" y="742"/>
                      </a:lnTo>
                      <a:lnTo>
                        <a:pt x="1702" y="708"/>
                      </a:lnTo>
                      <a:lnTo>
                        <a:pt x="1728" y="674"/>
                      </a:lnTo>
                      <a:lnTo>
                        <a:pt x="1756" y="640"/>
                      </a:lnTo>
                      <a:lnTo>
                        <a:pt x="1783" y="607"/>
                      </a:lnTo>
                      <a:lnTo>
                        <a:pt x="1813" y="574"/>
                      </a:lnTo>
                      <a:lnTo>
                        <a:pt x="1844" y="542"/>
                      </a:lnTo>
                      <a:lnTo>
                        <a:pt x="1875" y="510"/>
                      </a:lnTo>
                      <a:lnTo>
                        <a:pt x="1907" y="478"/>
                      </a:lnTo>
                      <a:lnTo>
                        <a:pt x="1940" y="448"/>
                      </a:lnTo>
                      <a:lnTo>
                        <a:pt x="1971" y="419"/>
                      </a:lnTo>
                      <a:lnTo>
                        <a:pt x="2005" y="390"/>
                      </a:lnTo>
                      <a:lnTo>
                        <a:pt x="2038" y="362"/>
                      </a:lnTo>
                      <a:lnTo>
                        <a:pt x="2072" y="336"/>
                      </a:lnTo>
                      <a:lnTo>
                        <a:pt x="2106" y="311"/>
                      </a:lnTo>
                      <a:lnTo>
                        <a:pt x="2141" y="287"/>
                      </a:lnTo>
                      <a:lnTo>
                        <a:pt x="2176" y="263"/>
                      </a:lnTo>
                      <a:lnTo>
                        <a:pt x="2211" y="240"/>
                      </a:lnTo>
                      <a:lnTo>
                        <a:pt x="2247" y="219"/>
                      </a:lnTo>
                      <a:lnTo>
                        <a:pt x="2284" y="199"/>
                      </a:lnTo>
                      <a:lnTo>
                        <a:pt x="2320" y="179"/>
                      </a:lnTo>
                      <a:lnTo>
                        <a:pt x="2357" y="160"/>
                      </a:lnTo>
                      <a:lnTo>
                        <a:pt x="2395" y="143"/>
                      </a:lnTo>
                      <a:lnTo>
                        <a:pt x="2432" y="127"/>
                      </a:lnTo>
                      <a:lnTo>
                        <a:pt x="2470" y="111"/>
                      </a:lnTo>
                      <a:lnTo>
                        <a:pt x="2510" y="98"/>
                      </a:lnTo>
                      <a:lnTo>
                        <a:pt x="2549" y="84"/>
                      </a:lnTo>
                      <a:lnTo>
                        <a:pt x="2588" y="71"/>
                      </a:lnTo>
                      <a:lnTo>
                        <a:pt x="2628" y="60"/>
                      </a:lnTo>
                      <a:lnTo>
                        <a:pt x="2668" y="50"/>
                      </a:lnTo>
                      <a:lnTo>
                        <a:pt x="2709" y="40"/>
                      </a:lnTo>
                      <a:lnTo>
                        <a:pt x="2750" y="32"/>
                      </a:lnTo>
                      <a:lnTo>
                        <a:pt x="2791" y="24"/>
                      </a:lnTo>
                      <a:lnTo>
                        <a:pt x="2833" y="18"/>
                      </a:lnTo>
                      <a:lnTo>
                        <a:pt x="2876" y="13"/>
                      </a:lnTo>
                      <a:lnTo>
                        <a:pt x="2918" y="7"/>
                      </a:lnTo>
                      <a:lnTo>
                        <a:pt x="2962" y="4"/>
                      </a:lnTo>
                      <a:lnTo>
                        <a:pt x="3005" y="2"/>
                      </a:lnTo>
                      <a:lnTo>
                        <a:pt x="3049" y="1"/>
                      </a:lnTo>
                      <a:lnTo>
                        <a:pt x="3094" y="0"/>
                      </a:lnTo>
                      <a:lnTo>
                        <a:pt x="3138" y="1"/>
                      </a:lnTo>
                      <a:lnTo>
                        <a:pt x="3183" y="2"/>
                      </a:lnTo>
                      <a:lnTo>
                        <a:pt x="3226" y="4"/>
                      </a:lnTo>
                      <a:lnTo>
                        <a:pt x="3270" y="7"/>
                      </a:lnTo>
                      <a:lnTo>
                        <a:pt x="3312" y="13"/>
                      </a:lnTo>
                      <a:lnTo>
                        <a:pt x="3356" y="18"/>
                      </a:lnTo>
                      <a:lnTo>
                        <a:pt x="3397" y="24"/>
                      </a:lnTo>
                      <a:lnTo>
                        <a:pt x="3440" y="32"/>
                      </a:lnTo>
                      <a:lnTo>
                        <a:pt x="3481" y="40"/>
                      </a:lnTo>
                      <a:lnTo>
                        <a:pt x="3521" y="50"/>
                      </a:lnTo>
                      <a:lnTo>
                        <a:pt x="3563" y="60"/>
                      </a:lnTo>
                      <a:lnTo>
                        <a:pt x="3602" y="71"/>
                      </a:lnTo>
                      <a:lnTo>
                        <a:pt x="3643" y="84"/>
                      </a:lnTo>
                      <a:lnTo>
                        <a:pt x="3682" y="98"/>
                      </a:lnTo>
                      <a:lnTo>
                        <a:pt x="3721" y="111"/>
                      </a:lnTo>
                      <a:lnTo>
                        <a:pt x="3759" y="127"/>
                      </a:lnTo>
                      <a:lnTo>
                        <a:pt x="3798" y="143"/>
                      </a:lnTo>
                      <a:lnTo>
                        <a:pt x="3835" y="160"/>
                      </a:lnTo>
                      <a:lnTo>
                        <a:pt x="3873" y="179"/>
                      </a:lnTo>
                      <a:lnTo>
                        <a:pt x="3909" y="199"/>
                      </a:lnTo>
                      <a:lnTo>
                        <a:pt x="3946" y="219"/>
                      </a:lnTo>
                      <a:lnTo>
                        <a:pt x="3982" y="240"/>
                      </a:lnTo>
                      <a:lnTo>
                        <a:pt x="4017" y="263"/>
                      </a:lnTo>
                      <a:lnTo>
                        <a:pt x="4053" y="287"/>
                      </a:lnTo>
                      <a:lnTo>
                        <a:pt x="4088" y="311"/>
                      </a:lnTo>
                      <a:lnTo>
                        <a:pt x="4122" y="336"/>
                      </a:lnTo>
                      <a:lnTo>
                        <a:pt x="4156" y="362"/>
                      </a:lnTo>
                      <a:lnTo>
                        <a:pt x="4190" y="390"/>
                      </a:lnTo>
                      <a:lnTo>
                        <a:pt x="4223" y="419"/>
                      </a:lnTo>
                      <a:lnTo>
                        <a:pt x="4256" y="448"/>
                      </a:lnTo>
                      <a:lnTo>
                        <a:pt x="4289" y="478"/>
                      </a:lnTo>
                      <a:lnTo>
                        <a:pt x="4321" y="510"/>
                      </a:lnTo>
                      <a:lnTo>
                        <a:pt x="4353" y="542"/>
                      </a:lnTo>
                      <a:lnTo>
                        <a:pt x="4383" y="574"/>
                      </a:lnTo>
                      <a:lnTo>
                        <a:pt x="4412" y="607"/>
                      </a:lnTo>
                      <a:lnTo>
                        <a:pt x="4440" y="640"/>
                      </a:lnTo>
                      <a:lnTo>
                        <a:pt x="4467" y="674"/>
                      </a:lnTo>
                      <a:lnTo>
                        <a:pt x="4493" y="708"/>
                      </a:lnTo>
                      <a:lnTo>
                        <a:pt x="4518" y="742"/>
                      </a:lnTo>
                      <a:lnTo>
                        <a:pt x="4543" y="776"/>
                      </a:lnTo>
                      <a:lnTo>
                        <a:pt x="4566" y="811"/>
                      </a:lnTo>
                      <a:lnTo>
                        <a:pt x="4588" y="847"/>
                      </a:lnTo>
                      <a:lnTo>
                        <a:pt x="4610" y="883"/>
                      </a:lnTo>
                      <a:lnTo>
                        <a:pt x="4630" y="919"/>
                      </a:lnTo>
                      <a:lnTo>
                        <a:pt x="4649" y="955"/>
                      </a:lnTo>
                      <a:lnTo>
                        <a:pt x="4667" y="993"/>
                      </a:lnTo>
                      <a:lnTo>
                        <a:pt x="4685" y="1030"/>
                      </a:lnTo>
                      <a:lnTo>
                        <a:pt x="4701" y="1068"/>
                      </a:lnTo>
                      <a:lnTo>
                        <a:pt x="4716" y="1106"/>
                      </a:lnTo>
                      <a:lnTo>
                        <a:pt x="4731" y="1145"/>
                      </a:lnTo>
                      <a:lnTo>
                        <a:pt x="4745" y="1184"/>
                      </a:lnTo>
                      <a:lnTo>
                        <a:pt x="4756" y="1223"/>
                      </a:lnTo>
                      <a:lnTo>
                        <a:pt x="4768" y="1264"/>
                      </a:lnTo>
                      <a:lnTo>
                        <a:pt x="4779" y="1304"/>
                      </a:lnTo>
                      <a:lnTo>
                        <a:pt x="4788" y="1345"/>
                      </a:lnTo>
                      <a:lnTo>
                        <a:pt x="4797" y="1386"/>
                      </a:lnTo>
                      <a:lnTo>
                        <a:pt x="4803" y="1427"/>
                      </a:lnTo>
                      <a:lnTo>
                        <a:pt x="4810" y="1469"/>
                      </a:lnTo>
                      <a:lnTo>
                        <a:pt x="4816" y="1511"/>
                      </a:lnTo>
                      <a:lnTo>
                        <a:pt x="4820" y="1555"/>
                      </a:lnTo>
                      <a:lnTo>
                        <a:pt x="4823" y="1598"/>
                      </a:lnTo>
                      <a:lnTo>
                        <a:pt x="4825" y="1641"/>
                      </a:lnTo>
                      <a:lnTo>
                        <a:pt x="4827" y="1686"/>
                      </a:lnTo>
                      <a:lnTo>
                        <a:pt x="4827" y="1729"/>
                      </a:lnTo>
                      <a:lnTo>
                        <a:pt x="4827" y="1768"/>
                      </a:lnTo>
                      <a:lnTo>
                        <a:pt x="4826" y="1806"/>
                      </a:lnTo>
                      <a:lnTo>
                        <a:pt x="4824" y="1843"/>
                      </a:lnTo>
                      <a:lnTo>
                        <a:pt x="4822" y="1880"/>
                      </a:lnTo>
                      <a:lnTo>
                        <a:pt x="4818" y="1917"/>
                      </a:lnTo>
                      <a:lnTo>
                        <a:pt x="4814" y="1954"/>
                      </a:lnTo>
                      <a:lnTo>
                        <a:pt x="4808" y="1990"/>
                      </a:lnTo>
                      <a:lnTo>
                        <a:pt x="4803" y="2027"/>
                      </a:lnTo>
                      <a:lnTo>
                        <a:pt x="4797" y="2062"/>
                      </a:lnTo>
                      <a:lnTo>
                        <a:pt x="4789" y="2098"/>
                      </a:lnTo>
                      <a:lnTo>
                        <a:pt x="4781" y="2134"/>
                      </a:lnTo>
                      <a:lnTo>
                        <a:pt x="4772" y="2169"/>
                      </a:lnTo>
                      <a:lnTo>
                        <a:pt x="4763" y="2204"/>
                      </a:lnTo>
                      <a:lnTo>
                        <a:pt x="4752" y="2240"/>
                      </a:lnTo>
                      <a:lnTo>
                        <a:pt x="4740" y="2274"/>
                      </a:lnTo>
                      <a:lnTo>
                        <a:pt x="4729" y="2308"/>
                      </a:lnTo>
                      <a:lnTo>
                        <a:pt x="4716" y="2342"/>
                      </a:lnTo>
                      <a:lnTo>
                        <a:pt x="4702" y="2376"/>
                      </a:lnTo>
                      <a:lnTo>
                        <a:pt x="4688" y="2410"/>
                      </a:lnTo>
                      <a:lnTo>
                        <a:pt x="4673" y="2443"/>
                      </a:lnTo>
                      <a:lnTo>
                        <a:pt x="4657" y="2476"/>
                      </a:lnTo>
                      <a:lnTo>
                        <a:pt x="4641" y="2508"/>
                      </a:lnTo>
                      <a:lnTo>
                        <a:pt x="4624" y="2541"/>
                      </a:lnTo>
                      <a:lnTo>
                        <a:pt x="4605" y="2573"/>
                      </a:lnTo>
                      <a:lnTo>
                        <a:pt x="4586" y="2606"/>
                      </a:lnTo>
                      <a:lnTo>
                        <a:pt x="4566" y="2638"/>
                      </a:lnTo>
                      <a:lnTo>
                        <a:pt x="4546" y="2669"/>
                      </a:lnTo>
                      <a:lnTo>
                        <a:pt x="4525" y="2701"/>
                      </a:lnTo>
                      <a:lnTo>
                        <a:pt x="4502" y="2732"/>
                      </a:lnTo>
                      <a:lnTo>
                        <a:pt x="4480" y="2763"/>
                      </a:lnTo>
                      <a:lnTo>
                        <a:pt x="4456" y="2793"/>
                      </a:lnTo>
                      <a:lnTo>
                        <a:pt x="4431" y="2824"/>
                      </a:lnTo>
                      <a:lnTo>
                        <a:pt x="4407" y="2853"/>
                      </a:lnTo>
                      <a:lnTo>
                        <a:pt x="4381" y="2883"/>
                      </a:lnTo>
                      <a:lnTo>
                        <a:pt x="4356" y="2910"/>
                      </a:lnTo>
                      <a:lnTo>
                        <a:pt x="4329" y="2938"/>
                      </a:lnTo>
                      <a:lnTo>
                        <a:pt x="4303" y="2965"/>
                      </a:lnTo>
                      <a:lnTo>
                        <a:pt x="4276" y="2991"/>
                      </a:lnTo>
                      <a:lnTo>
                        <a:pt x="4249" y="3017"/>
                      </a:lnTo>
                      <a:lnTo>
                        <a:pt x="4220" y="3041"/>
                      </a:lnTo>
                      <a:lnTo>
                        <a:pt x="4192" y="3066"/>
                      </a:lnTo>
                      <a:lnTo>
                        <a:pt x="4164" y="3089"/>
                      </a:lnTo>
                      <a:lnTo>
                        <a:pt x="4134" y="3112"/>
                      </a:lnTo>
                      <a:lnTo>
                        <a:pt x="4105" y="3134"/>
                      </a:lnTo>
                      <a:lnTo>
                        <a:pt x="4075" y="3155"/>
                      </a:lnTo>
                      <a:lnTo>
                        <a:pt x="4045" y="3176"/>
                      </a:lnTo>
                      <a:lnTo>
                        <a:pt x="4014" y="3196"/>
                      </a:lnTo>
                      <a:lnTo>
                        <a:pt x="3982" y="3215"/>
                      </a:lnTo>
                      <a:lnTo>
                        <a:pt x="3950" y="3233"/>
                      </a:lnTo>
                      <a:lnTo>
                        <a:pt x="3919" y="3252"/>
                      </a:lnTo>
                      <a:lnTo>
                        <a:pt x="3887" y="3269"/>
                      </a:lnTo>
                      <a:lnTo>
                        <a:pt x="3854" y="3286"/>
                      </a:lnTo>
                      <a:lnTo>
                        <a:pt x="3820" y="3301"/>
                      </a:lnTo>
                      <a:lnTo>
                        <a:pt x="3786" y="3316"/>
                      </a:lnTo>
                      <a:lnTo>
                        <a:pt x="3752" y="3331"/>
                      </a:lnTo>
                      <a:lnTo>
                        <a:pt x="3718" y="3344"/>
                      </a:lnTo>
                      <a:lnTo>
                        <a:pt x="3683" y="3358"/>
                      </a:lnTo>
                      <a:lnTo>
                        <a:pt x="3647" y="3370"/>
                      </a:lnTo>
                      <a:lnTo>
                        <a:pt x="3611" y="3381"/>
                      </a:lnTo>
                      <a:lnTo>
                        <a:pt x="3575" y="3393"/>
                      </a:lnTo>
                      <a:lnTo>
                        <a:pt x="3538" y="3402"/>
                      </a:lnTo>
                      <a:lnTo>
                        <a:pt x="3500" y="3412"/>
                      </a:lnTo>
                      <a:lnTo>
                        <a:pt x="3463" y="3421"/>
                      </a:lnTo>
                      <a:lnTo>
                        <a:pt x="3425" y="3429"/>
                      </a:lnTo>
                      <a:lnTo>
                        <a:pt x="3438" y="3443"/>
                      </a:lnTo>
                      <a:lnTo>
                        <a:pt x="3449" y="3456"/>
                      </a:lnTo>
                      <a:lnTo>
                        <a:pt x="3459" y="3468"/>
                      </a:lnTo>
                      <a:lnTo>
                        <a:pt x="3466" y="3480"/>
                      </a:lnTo>
                      <a:lnTo>
                        <a:pt x="3473" y="3491"/>
                      </a:lnTo>
                      <a:lnTo>
                        <a:pt x="3477" y="3501"/>
                      </a:lnTo>
                      <a:lnTo>
                        <a:pt x="3479" y="3512"/>
                      </a:lnTo>
                      <a:lnTo>
                        <a:pt x="3480" y="3522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16"/>
                <p:cNvSpPr/>
                <p:nvPr/>
              </p:nvSpPr>
              <p:spPr>
                <a:xfrm rot="10800000">
                  <a:off x="2234" y="4142"/>
                  <a:ext cx="209" cy="13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3202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5" name="Google Shape;155;p16"/>
              <p:cNvSpPr/>
              <p:nvPr/>
            </p:nvSpPr>
            <p:spPr>
              <a:xfrm>
                <a:off x="1382136" y="2772048"/>
                <a:ext cx="72037" cy="74136"/>
              </a:xfrm>
              <a:prstGeom prst="rect">
                <a:avLst/>
              </a:prstGeom>
              <a:solidFill>
                <a:srgbClr val="A32020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cxnSp>
          <p:nvCxnSpPr>
            <p:cNvPr id="156" name="Google Shape;156;p16"/>
            <p:cNvCxnSpPr>
              <a:stCxn id="155" idx="2"/>
              <a:endCxn id="115" idx="2"/>
            </p:cNvCxnSpPr>
            <p:nvPr/>
          </p:nvCxnSpPr>
          <p:spPr>
            <a:xfrm rot="10800000">
              <a:off x="2327145" y="2357283"/>
              <a:ext cx="2238300" cy="12660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16"/>
            <p:cNvCxnSpPr>
              <a:stCxn id="150" idx="2"/>
              <a:endCxn id="115" idx="2"/>
            </p:cNvCxnSpPr>
            <p:nvPr/>
          </p:nvCxnSpPr>
          <p:spPr>
            <a:xfrm rot="10800000">
              <a:off x="2326978" y="2357653"/>
              <a:ext cx="1744500" cy="31614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6"/>
            <p:cNvCxnSpPr>
              <a:stCxn id="115" idx="2"/>
              <a:endCxn id="118" idx="2"/>
            </p:cNvCxnSpPr>
            <p:nvPr/>
          </p:nvCxnSpPr>
          <p:spPr>
            <a:xfrm>
              <a:off x="2327161" y="2357674"/>
              <a:ext cx="1744500" cy="460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6"/>
            <p:cNvCxnSpPr>
              <a:stCxn id="126" idx="2"/>
              <a:endCxn id="115" idx="2"/>
            </p:cNvCxnSpPr>
            <p:nvPr/>
          </p:nvCxnSpPr>
          <p:spPr>
            <a:xfrm rot="10800000">
              <a:off x="2327144" y="2358039"/>
              <a:ext cx="2238300" cy="23667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16"/>
            <p:cNvCxnSpPr>
              <a:stCxn id="129" idx="2"/>
              <a:endCxn id="115" idx="2"/>
            </p:cNvCxnSpPr>
            <p:nvPr/>
          </p:nvCxnSpPr>
          <p:spPr>
            <a:xfrm rot="10800000">
              <a:off x="2327340" y="2357962"/>
              <a:ext cx="936300" cy="36165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16"/>
            <p:cNvCxnSpPr>
              <a:stCxn id="145" idx="2"/>
              <a:endCxn id="115" idx="2"/>
            </p:cNvCxnSpPr>
            <p:nvPr/>
          </p:nvCxnSpPr>
          <p:spPr>
            <a:xfrm rot="10800000">
              <a:off x="2327160" y="2357454"/>
              <a:ext cx="0" cy="3627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6"/>
            <p:cNvCxnSpPr>
              <a:stCxn id="132" idx="2"/>
              <a:endCxn id="115" idx="2"/>
            </p:cNvCxnSpPr>
            <p:nvPr/>
          </p:nvCxnSpPr>
          <p:spPr>
            <a:xfrm flipH="1" rot="10800000">
              <a:off x="1493592" y="2357264"/>
              <a:ext cx="833400" cy="3151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6"/>
            <p:cNvCxnSpPr>
              <a:stCxn id="140" idx="2"/>
              <a:endCxn id="115" idx="2"/>
            </p:cNvCxnSpPr>
            <p:nvPr/>
          </p:nvCxnSpPr>
          <p:spPr>
            <a:xfrm flipH="1" rot="10800000">
              <a:off x="1009918" y="2357528"/>
              <a:ext cx="1317600" cy="2377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6"/>
            <p:cNvCxnSpPr>
              <a:stCxn id="135" idx="2"/>
              <a:endCxn id="115" idx="2"/>
            </p:cNvCxnSpPr>
            <p:nvPr/>
          </p:nvCxnSpPr>
          <p:spPr>
            <a:xfrm flipH="1" rot="10800000">
              <a:off x="1007343" y="2357794"/>
              <a:ext cx="1319400" cy="12549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6"/>
            <p:cNvCxnSpPr>
              <a:stCxn id="112" idx="2"/>
              <a:endCxn id="115" idx="2"/>
            </p:cNvCxnSpPr>
            <p:nvPr/>
          </p:nvCxnSpPr>
          <p:spPr>
            <a:xfrm flipH="1" rot="10800000">
              <a:off x="1493593" y="2357666"/>
              <a:ext cx="833400" cy="4713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6"/>
            <p:cNvCxnSpPr>
              <a:stCxn id="112" idx="2"/>
              <a:endCxn id="123" idx="2"/>
            </p:cNvCxnSpPr>
            <p:nvPr/>
          </p:nvCxnSpPr>
          <p:spPr>
            <a:xfrm flipH="1" rot="10800000">
              <a:off x="1493593" y="2368766"/>
              <a:ext cx="1764900" cy="460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6"/>
            <p:cNvCxnSpPr>
              <a:stCxn id="112" idx="2"/>
              <a:endCxn id="118" idx="2"/>
            </p:cNvCxnSpPr>
            <p:nvPr/>
          </p:nvCxnSpPr>
          <p:spPr>
            <a:xfrm flipH="1" rot="10800000">
              <a:off x="1493593" y="2817866"/>
              <a:ext cx="2577900" cy="111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6"/>
            <p:cNvCxnSpPr>
              <a:stCxn id="112" idx="2"/>
              <a:endCxn id="155" idx="2"/>
            </p:cNvCxnSpPr>
            <p:nvPr/>
          </p:nvCxnSpPr>
          <p:spPr>
            <a:xfrm>
              <a:off x="1493593" y="2828966"/>
              <a:ext cx="3071700" cy="7947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16"/>
            <p:cNvCxnSpPr>
              <a:stCxn id="112" idx="2"/>
              <a:endCxn id="126" idx="2"/>
            </p:cNvCxnSpPr>
            <p:nvPr/>
          </p:nvCxnSpPr>
          <p:spPr>
            <a:xfrm>
              <a:off x="1493593" y="2828966"/>
              <a:ext cx="3071700" cy="18954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16"/>
            <p:cNvCxnSpPr>
              <a:stCxn id="112" idx="2"/>
              <a:endCxn id="150" idx="2"/>
            </p:cNvCxnSpPr>
            <p:nvPr/>
          </p:nvCxnSpPr>
          <p:spPr>
            <a:xfrm>
              <a:off x="1493593" y="2828966"/>
              <a:ext cx="2577900" cy="2689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6"/>
            <p:cNvCxnSpPr>
              <a:stCxn id="112" idx="2"/>
              <a:endCxn id="129" idx="2"/>
            </p:cNvCxnSpPr>
            <p:nvPr/>
          </p:nvCxnSpPr>
          <p:spPr>
            <a:xfrm>
              <a:off x="1493593" y="2828966"/>
              <a:ext cx="1769700" cy="3145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6"/>
            <p:cNvCxnSpPr>
              <a:stCxn id="112" idx="2"/>
              <a:endCxn id="145" idx="2"/>
            </p:cNvCxnSpPr>
            <p:nvPr/>
          </p:nvCxnSpPr>
          <p:spPr>
            <a:xfrm>
              <a:off x="1493593" y="2828966"/>
              <a:ext cx="833400" cy="31563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16"/>
            <p:cNvCxnSpPr>
              <a:stCxn id="112" idx="2"/>
              <a:endCxn id="132" idx="2"/>
            </p:cNvCxnSpPr>
            <p:nvPr/>
          </p:nvCxnSpPr>
          <p:spPr>
            <a:xfrm>
              <a:off x="1493593" y="2828966"/>
              <a:ext cx="0" cy="26799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16"/>
            <p:cNvCxnSpPr>
              <a:stCxn id="112" idx="2"/>
              <a:endCxn id="140" idx="2"/>
            </p:cNvCxnSpPr>
            <p:nvPr/>
          </p:nvCxnSpPr>
          <p:spPr>
            <a:xfrm flipH="1">
              <a:off x="1010293" y="2828966"/>
              <a:ext cx="483300" cy="19065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16"/>
            <p:cNvCxnSpPr>
              <a:stCxn id="112" idx="2"/>
              <a:endCxn id="135" idx="2"/>
            </p:cNvCxnSpPr>
            <p:nvPr/>
          </p:nvCxnSpPr>
          <p:spPr>
            <a:xfrm flipH="1">
              <a:off x="1007293" y="2828966"/>
              <a:ext cx="486300" cy="783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16"/>
            <p:cNvCxnSpPr>
              <a:stCxn id="135" idx="2"/>
              <a:endCxn id="123" idx="2"/>
            </p:cNvCxnSpPr>
            <p:nvPr/>
          </p:nvCxnSpPr>
          <p:spPr>
            <a:xfrm flipH="1" rot="10800000">
              <a:off x="1007343" y="2367694"/>
              <a:ext cx="2250900" cy="12450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16"/>
            <p:cNvCxnSpPr>
              <a:stCxn id="135" idx="2"/>
              <a:endCxn id="118" idx="2"/>
            </p:cNvCxnSpPr>
            <p:nvPr/>
          </p:nvCxnSpPr>
          <p:spPr>
            <a:xfrm flipH="1" rot="10800000">
              <a:off x="1007343" y="2817994"/>
              <a:ext cx="3063900" cy="7947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6"/>
            <p:cNvCxnSpPr>
              <a:stCxn id="135" idx="2"/>
              <a:endCxn id="155" idx="2"/>
            </p:cNvCxnSpPr>
            <p:nvPr/>
          </p:nvCxnSpPr>
          <p:spPr>
            <a:xfrm>
              <a:off x="1007343" y="3612694"/>
              <a:ext cx="3558000" cy="111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6"/>
            <p:cNvCxnSpPr>
              <a:stCxn id="135" idx="2"/>
              <a:endCxn id="126" idx="2"/>
            </p:cNvCxnSpPr>
            <p:nvPr/>
          </p:nvCxnSpPr>
          <p:spPr>
            <a:xfrm>
              <a:off x="1007343" y="3612694"/>
              <a:ext cx="3558000" cy="1111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6"/>
            <p:cNvCxnSpPr>
              <a:stCxn id="135" idx="2"/>
              <a:endCxn id="150" idx="2"/>
            </p:cNvCxnSpPr>
            <p:nvPr/>
          </p:nvCxnSpPr>
          <p:spPr>
            <a:xfrm>
              <a:off x="1007343" y="3612694"/>
              <a:ext cx="3063900" cy="19065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6"/>
            <p:cNvCxnSpPr>
              <a:stCxn id="135" idx="2"/>
              <a:endCxn id="129" idx="2"/>
            </p:cNvCxnSpPr>
            <p:nvPr/>
          </p:nvCxnSpPr>
          <p:spPr>
            <a:xfrm>
              <a:off x="1007343" y="3612694"/>
              <a:ext cx="2256000" cy="2361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6"/>
            <p:cNvCxnSpPr>
              <a:stCxn id="135" idx="2"/>
              <a:endCxn id="145" idx="2"/>
            </p:cNvCxnSpPr>
            <p:nvPr/>
          </p:nvCxnSpPr>
          <p:spPr>
            <a:xfrm>
              <a:off x="1007343" y="3612694"/>
              <a:ext cx="1319400" cy="23727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6"/>
            <p:cNvCxnSpPr>
              <a:stCxn id="135" idx="2"/>
              <a:endCxn id="132" idx="2"/>
            </p:cNvCxnSpPr>
            <p:nvPr/>
          </p:nvCxnSpPr>
          <p:spPr>
            <a:xfrm>
              <a:off x="1007343" y="3612694"/>
              <a:ext cx="486300" cy="18954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6"/>
            <p:cNvCxnSpPr>
              <a:stCxn id="140" idx="2"/>
              <a:endCxn id="145" idx="2"/>
            </p:cNvCxnSpPr>
            <p:nvPr/>
          </p:nvCxnSpPr>
          <p:spPr>
            <a:xfrm>
              <a:off x="1009918" y="4735328"/>
              <a:ext cx="1317600" cy="1249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16"/>
            <p:cNvCxnSpPr>
              <a:stCxn id="140" idx="2"/>
              <a:endCxn id="129" idx="2"/>
            </p:cNvCxnSpPr>
            <p:nvPr/>
          </p:nvCxnSpPr>
          <p:spPr>
            <a:xfrm>
              <a:off x="1009918" y="4735328"/>
              <a:ext cx="2253900" cy="12390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6"/>
            <p:cNvCxnSpPr>
              <a:stCxn id="140" idx="2"/>
              <a:endCxn id="150" idx="2"/>
            </p:cNvCxnSpPr>
            <p:nvPr/>
          </p:nvCxnSpPr>
          <p:spPr>
            <a:xfrm>
              <a:off x="1009918" y="4735328"/>
              <a:ext cx="3062100" cy="783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6"/>
            <p:cNvCxnSpPr>
              <a:stCxn id="140" idx="2"/>
              <a:endCxn id="126" idx="2"/>
            </p:cNvCxnSpPr>
            <p:nvPr/>
          </p:nvCxnSpPr>
          <p:spPr>
            <a:xfrm flipH="1" rot="10800000">
              <a:off x="1009918" y="4724228"/>
              <a:ext cx="3555900" cy="111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6"/>
            <p:cNvCxnSpPr>
              <a:stCxn id="140" idx="2"/>
              <a:endCxn id="155" idx="2"/>
            </p:cNvCxnSpPr>
            <p:nvPr/>
          </p:nvCxnSpPr>
          <p:spPr>
            <a:xfrm flipH="1" rot="10800000">
              <a:off x="1009918" y="3623528"/>
              <a:ext cx="3555900" cy="1111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6"/>
            <p:cNvCxnSpPr>
              <a:stCxn id="140" idx="2"/>
              <a:endCxn id="118" idx="2"/>
            </p:cNvCxnSpPr>
            <p:nvPr/>
          </p:nvCxnSpPr>
          <p:spPr>
            <a:xfrm flipH="1" rot="10800000">
              <a:off x="1009918" y="2818028"/>
              <a:ext cx="3062100" cy="19173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16"/>
            <p:cNvCxnSpPr>
              <a:stCxn id="140" idx="2"/>
              <a:endCxn id="123" idx="2"/>
            </p:cNvCxnSpPr>
            <p:nvPr/>
          </p:nvCxnSpPr>
          <p:spPr>
            <a:xfrm flipH="1" rot="10800000">
              <a:off x="1009918" y="2368628"/>
              <a:ext cx="2248200" cy="23667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6"/>
            <p:cNvCxnSpPr>
              <a:stCxn id="132" idx="2"/>
              <a:endCxn id="123" idx="2"/>
            </p:cNvCxnSpPr>
            <p:nvPr/>
          </p:nvCxnSpPr>
          <p:spPr>
            <a:xfrm flipH="1" rot="10800000">
              <a:off x="1493592" y="2368364"/>
              <a:ext cx="1764900" cy="31401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16"/>
            <p:cNvCxnSpPr>
              <a:stCxn id="132" idx="2"/>
              <a:endCxn id="118" idx="2"/>
            </p:cNvCxnSpPr>
            <p:nvPr/>
          </p:nvCxnSpPr>
          <p:spPr>
            <a:xfrm flipH="1" rot="10800000">
              <a:off x="1493592" y="2818664"/>
              <a:ext cx="2577900" cy="2689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6"/>
            <p:cNvCxnSpPr>
              <a:stCxn id="132" idx="2"/>
              <a:endCxn id="155" idx="2"/>
            </p:cNvCxnSpPr>
            <p:nvPr/>
          </p:nvCxnSpPr>
          <p:spPr>
            <a:xfrm flipH="1" rot="10800000">
              <a:off x="1493592" y="3623264"/>
              <a:ext cx="3071700" cy="1885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6"/>
            <p:cNvCxnSpPr>
              <a:stCxn id="132" idx="2"/>
              <a:endCxn id="126" idx="2"/>
            </p:cNvCxnSpPr>
            <p:nvPr/>
          </p:nvCxnSpPr>
          <p:spPr>
            <a:xfrm flipH="1" rot="10800000">
              <a:off x="1493592" y="4724864"/>
              <a:ext cx="3071700" cy="783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6"/>
            <p:cNvCxnSpPr>
              <a:stCxn id="145" idx="2"/>
              <a:endCxn id="126" idx="2"/>
            </p:cNvCxnSpPr>
            <p:nvPr/>
          </p:nvCxnSpPr>
          <p:spPr>
            <a:xfrm flipH="1" rot="10800000">
              <a:off x="2327160" y="4725054"/>
              <a:ext cx="2238300" cy="12600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6"/>
            <p:cNvCxnSpPr>
              <a:stCxn id="132" idx="2"/>
              <a:endCxn id="150" idx="2"/>
            </p:cNvCxnSpPr>
            <p:nvPr/>
          </p:nvCxnSpPr>
          <p:spPr>
            <a:xfrm>
              <a:off x="1493592" y="5508464"/>
              <a:ext cx="2577900" cy="111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6"/>
            <p:cNvCxnSpPr>
              <a:stCxn id="132" idx="2"/>
              <a:endCxn id="129" idx="2"/>
            </p:cNvCxnSpPr>
            <p:nvPr/>
          </p:nvCxnSpPr>
          <p:spPr>
            <a:xfrm>
              <a:off x="1493592" y="5508464"/>
              <a:ext cx="1769700" cy="466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6"/>
            <p:cNvCxnSpPr>
              <a:stCxn id="145" idx="2"/>
              <a:endCxn id="150" idx="2"/>
            </p:cNvCxnSpPr>
            <p:nvPr/>
          </p:nvCxnSpPr>
          <p:spPr>
            <a:xfrm flipH="1" rot="10800000">
              <a:off x="2327160" y="5518854"/>
              <a:ext cx="1744500" cy="466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6"/>
            <p:cNvCxnSpPr>
              <a:stCxn id="145" idx="2"/>
              <a:endCxn id="155" idx="2"/>
            </p:cNvCxnSpPr>
            <p:nvPr/>
          </p:nvCxnSpPr>
          <p:spPr>
            <a:xfrm flipH="1" rot="10800000">
              <a:off x="2327160" y="3623454"/>
              <a:ext cx="2238300" cy="2361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16"/>
            <p:cNvCxnSpPr>
              <a:stCxn id="145" idx="2"/>
              <a:endCxn id="118" idx="2"/>
            </p:cNvCxnSpPr>
            <p:nvPr/>
          </p:nvCxnSpPr>
          <p:spPr>
            <a:xfrm flipH="1" rot="10800000">
              <a:off x="2327160" y="2818854"/>
              <a:ext cx="1744500" cy="3166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16"/>
            <p:cNvCxnSpPr>
              <a:stCxn id="145" idx="2"/>
              <a:endCxn id="123" idx="2"/>
            </p:cNvCxnSpPr>
            <p:nvPr/>
          </p:nvCxnSpPr>
          <p:spPr>
            <a:xfrm flipH="1" rot="10800000">
              <a:off x="2327160" y="2368554"/>
              <a:ext cx="931500" cy="36165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6"/>
            <p:cNvCxnSpPr>
              <a:stCxn id="129" idx="2"/>
              <a:endCxn id="126" idx="2"/>
            </p:cNvCxnSpPr>
            <p:nvPr/>
          </p:nvCxnSpPr>
          <p:spPr>
            <a:xfrm flipH="1" rot="10800000">
              <a:off x="3263640" y="4724662"/>
              <a:ext cx="1302000" cy="1249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6"/>
            <p:cNvCxnSpPr>
              <a:stCxn id="129" idx="2"/>
            </p:cNvCxnSpPr>
            <p:nvPr/>
          </p:nvCxnSpPr>
          <p:spPr>
            <a:xfrm flipH="1" rot="10800000">
              <a:off x="3263640" y="3627862"/>
              <a:ext cx="1286400" cy="2346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16"/>
            <p:cNvCxnSpPr>
              <a:stCxn id="129" idx="2"/>
              <a:endCxn id="118" idx="2"/>
            </p:cNvCxnSpPr>
            <p:nvPr/>
          </p:nvCxnSpPr>
          <p:spPr>
            <a:xfrm flipH="1" rot="10800000">
              <a:off x="3263640" y="2818162"/>
              <a:ext cx="807900" cy="31563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6"/>
            <p:cNvCxnSpPr>
              <a:stCxn id="129" idx="2"/>
              <a:endCxn id="123" idx="2"/>
            </p:cNvCxnSpPr>
            <p:nvPr/>
          </p:nvCxnSpPr>
          <p:spPr>
            <a:xfrm rot="10800000">
              <a:off x="3258840" y="2367862"/>
              <a:ext cx="4800" cy="36066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6"/>
            <p:cNvCxnSpPr>
              <a:stCxn id="150" idx="2"/>
              <a:endCxn id="118" idx="2"/>
            </p:cNvCxnSpPr>
            <p:nvPr/>
          </p:nvCxnSpPr>
          <p:spPr>
            <a:xfrm rot="10800000">
              <a:off x="4071478" y="2818153"/>
              <a:ext cx="0" cy="27009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6"/>
            <p:cNvCxnSpPr>
              <a:stCxn id="150" idx="2"/>
              <a:endCxn id="155" idx="2"/>
            </p:cNvCxnSpPr>
            <p:nvPr/>
          </p:nvCxnSpPr>
          <p:spPr>
            <a:xfrm flipH="1" rot="10800000">
              <a:off x="4071478" y="3623653"/>
              <a:ext cx="494100" cy="18954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6"/>
            <p:cNvCxnSpPr>
              <a:stCxn id="150" idx="2"/>
              <a:endCxn id="123" idx="2"/>
            </p:cNvCxnSpPr>
            <p:nvPr/>
          </p:nvCxnSpPr>
          <p:spPr>
            <a:xfrm rot="10800000">
              <a:off x="3258478" y="2367853"/>
              <a:ext cx="813000" cy="31512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6"/>
            <p:cNvCxnSpPr>
              <a:stCxn id="126" idx="2"/>
              <a:endCxn id="118" idx="2"/>
            </p:cNvCxnSpPr>
            <p:nvPr/>
          </p:nvCxnSpPr>
          <p:spPr>
            <a:xfrm rot="10800000">
              <a:off x="4071344" y="2818239"/>
              <a:ext cx="494100" cy="19065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16"/>
            <p:cNvCxnSpPr>
              <a:stCxn id="126" idx="2"/>
              <a:endCxn id="123" idx="2"/>
            </p:cNvCxnSpPr>
            <p:nvPr/>
          </p:nvCxnSpPr>
          <p:spPr>
            <a:xfrm rot="10800000">
              <a:off x="3258644" y="2367939"/>
              <a:ext cx="1306800" cy="23568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16"/>
            <p:cNvCxnSpPr>
              <a:stCxn id="123" idx="2"/>
              <a:endCxn id="155" idx="2"/>
            </p:cNvCxnSpPr>
            <p:nvPr/>
          </p:nvCxnSpPr>
          <p:spPr>
            <a:xfrm>
              <a:off x="3258492" y="2368264"/>
              <a:ext cx="1306800" cy="1254900"/>
            </a:xfrm>
            <a:prstGeom prst="straightConnector1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12" name="Google Shape;212;p16"/>
            <p:cNvGrpSpPr/>
            <p:nvPr/>
          </p:nvGrpSpPr>
          <p:grpSpPr>
            <a:xfrm>
              <a:off x="2120854" y="3515332"/>
              <a:ext cx="1300968" cy="1260786"/>
              <a:chOff x="3327400" y="1829833"/>
              <a:chExt cx="4038600" cy="3913863"/>
            </a:xfrm>
          </p:grpSpPr>
          <p:sp>
            <p:nvSpPr>
              <p:cNvPr id="213" name="Google Shape;213;p16"/>
              <p:cNvSpPr/>
              <p:nvPr/>
            </p:nvSpPr>
            <p:spPr>
              <a:xfrm>
                <a:off x="3327400" y="1829833"/>
                <a:ext cx="4038600" cy="3913863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D5D1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grpSp>
            <p:nvGrpSpPr>
              <p:cNvPr id="214" name="Google Shape;214;p16"/>
              <p:cNvGrpSpPr/>
              <p:nvPr/>
            </p:nvGrpSpPr>
            <p:grpSpPr>
              <a:xfrm>
                <a:off x="4025431" y="1830200"/>
                <a:ext cx="3306540" cy="3821844"/>
                <a:chOff x="2227" y="1412"/>
                <a:chExt cx="1617" cy="1869"/>
              </a:xfrm>
            </p:grpSpPr>
            <p:grpSp>
              <p:nvGrpSpPr>
                <p:cNvPr id="215" name="Google Shape;215;p16"/>
                <p:cNvGrpSpPr/>
                <p:nvPr/>
              </p:nvGrpSpPr>
              <p:grpSpPr>
                <a:xfrm>
                  <a:off x="2227" y="1575"/>
                  <a:ext cx="766" cy="1706"/>
                  <a:chOff x="1349" y="1824"/>
                  <a:chExt cx="625" cy="1458"/>
                </a:xfrm>
              </p:grpSpPr>
              <p:grpSp>
                <p:nvGrpSpPr>
                  <p:cNvPr id="216" name="Google Shape;216;p16"/>
                  <p:cNvGrpSpPr/>
                  <p:nvPr/>
                </p:nvGrpSpPr>
                <p:grpSpPr>
                  <a:xfrm>
                    <a:off x="1529" y="2660"/>
                    <a:ext cx="442" cy="622"/>
                    <a:chOff x="1529" y="2660"/>
                    <a:chExt cx="442" cy="622"/>
                  </a:xfrm>
                </p:grpSpPr>
                <p:sp>
                  <p:nvSpPr>
                    <p:cNvPr id="217" name="Google Shape;217;p16"/>
                    <p:cNvSpPr/>
                    <p:nvPr/>
                  </p:nvSpPr>
                  <p:spPr>
                    <a:xfrm>
                      <a:off x="1529" y="2660"/>
                      <a:ext cx="442" cy="602"/>
                    </a:xfrm>
                    <a:custGeom>
                      <a:rect b="b" l="l" r="r" t="t"/>
                      <a:pathLst>
                        <a:path extrusionOk="0" h="602" w="442">
                          <a:moveTo>
                            <a:pt x="52" y="16"/>
                          </a:moveTo>
                          <a:lnTo>
                            <a:pt x="78" y="0"/>
                          </a:lnTo>
                          <a:lnTo>
                            <a:pt x="100" y="0"/>
                          </a:lnTo>
                          <a:lnTo>
                            <a:pt x="106" y="1"/>
                          </a:lnTo>
                          <a:lnTo>
                            <a:pt x="106" y="7"/>
                          </a:lnTo>
                          <a:lnTo>
                            <a:pt x="106" y="13"/>
                          </a:lnTo>
                          <a:lnTo>
                            <a:pt x="111" y="16"/>
                          </a:lnTo>
                          <a:lnTo>
                            <a:pt x="115" y="10"/>
                          </a:lnTo>
                          <a:lnTo>
                            <a:pt x="117" y="1"/>
                          </a:lnTo>
                          <a:lnTo>
                            <a:pt x="123" y="1"/>
                          </a:lnTo>
                          <a:lnTo>
                            <a:pt x="126" y="7"/>
                          </a:lnTo>
                          <a:lnTo>
                            <a:pt x="133" y="12"/>
                          </a:lnTo>
                          <a:lnTo>
                            <a:pt x="141" y="16"/>
                          </a:lnTo>
                          <a:lnTo>
                            <a:pt x="161" y="16"/>
                          </a:lnTo>
                          <a:lnTo>
                            <a:pt x="172" y="19"/>
                          </a:lnTo>
                          <a:lnTo>
                            <a:pt x="176" y="20"/>
                          </a:lnTo>
                          <a:lnTo>
                            <a:pt x="181" y="20"/>
                          </a:lnTo>
                          <a:lnTo>
                            <a:pt x="190" y="24"/>
                          </a:lnTo>
                          <a:lnTo>
                            <a:pt x="193" y="30"/>
                          </a:lnTo>
                          <a:lnTo>
                            <a:pt x="193" y="36"/>
                          </a:lnTo>
                          <a:lnTo>
                            <a:pt x="207" y="40"/>
                          </a:lnTo>
                          <a:lnTo>
                            <a:pt x="216" y="51"/>
                          </a:lnTo>
                          <a:lnTo>
                            <a:pt x="228" y="61"/>
                          </a:lnTo>
                          <a:lnTo>
                            <a:pt x="236" y="67"/>
                          </a:lnTo>
                          <a:lnTo>
                            <a:pt x="242" y="67"/>
                          </a:lnTo>
                          <a:lnTo>
                            <a:pt x="254" y="67"/>
                          </a:lnTo>
                          <a:lnTo>
                            <a:pt x="264" y="71"/>
                          </a:lnTo>
                          <a:lnTo>
                            <a:pt x="272" y="82"/>
                          </a:lnTo>
                          <a:lnTo>
                            <a:pt x="286" y="89"/>
                          </a:lnTo>
                          <a:lnTo>
                            <a:pt x="293" y="98"/>
                          </a:lnTo>
                          <a:lnTo>
                            <a:pt x="297" y="111"/>
                          </a:lnTo>
                          <a:lnTo>
                            <a:pt x="291" y="116"/>
                          </a:lnTo>
                          <a:lnTo>
                            <a:pt x="286" y="129"/>
                          </a:lnTo>
                          <a:lnTo>
                            <a:pt x="293" y="136"/>
                          </a:lnTo>
                          <a:lnTo>
                            <a:pt x="298" y="139"/>
                          </a:lnTo>
                          <a:lnTo>
                            <a:pt x="308" y="132"/>
                          </a:lnTo>
                          <a:lnTo>
                            <a:pt x="320" y="129"/>
                          </a:lnTo>
                          <a:lnTo>
                            <a:pt x="331" y="132"/>
                          </a:lnTo>
                          <a:lnTo>
                            <a:pt x="339" y="132"/>
                          </a:lnTo>
                          <a:lnTo>
                            <a:pt x="352" y="137"/>
                          </a:lnTo>
                          <a:lnTo>
                            <a:pt x="364" y="144"/>
                          </a:lnTo>
                          <a:lnTo>
                            <a:pt x="377" y="144"/>
                          </a:lnTo>
                          <a:lnTo>
                            <a:pt x="392" y="145"/>
                          </a:lnTo>
                          <a:lnTo>
                            <a:pt x="407" y="156"/>
                          </a:lnTo>
                          <a:lnTo>
                            <a:pt x="423" y="160"/>
                          </a:lnTo>
                          <a:lnTo>
                            <a:pt x="434" y="165"/>
                          </a:lnTo>
                          <a:lnTo>
                            <a:pt x="441" y="176"/>
                          </a:lnTo>
                          <a:lnTo>
                            <a:pt x="440" y="189"/>
                          </a:lnTo>
                          <a:lnTo>
                            <a:pt x="431" y="201"/>
                          </a:lnTo>
                          <a:lnTo>
                            <a:pt x="423" y="211"/>
                          </a:lnTo>
                          <a:lnTo>
                            <a:pt x="413" y="223"/>
                          </a:lnTo>
                          <a:lnTo>
                            <a:pt x="409" y="236"/>
                          </a:lnTo>
                          <a:lnTo>
                            <a:pt x="398" y="245"/>
                          </a:lnTo>
                          <a:lnTo>
                            <a:pt x="406" y="259"/>
                          </a:lnTo>
                          <a:lnTo>
                            <a:pt x="405" y="276"/>
                          </a:lnTo>
                          <a:lnTo>
                            <a:pt x="397" y="290"/>
                          </a:lnTo>
                          <a:lnTo>
                            <a:pt x="397" y="303"/>
                          </a:lnTo>
                          <a:lnTo>
                            <a:pt x="390" y="316"/>
                          </a:lnTo>
                          <a:lnTo>
                            <a:pt x="382" y="322"/>
                          </a:lnTo>
                          <a:lnTo>
                            <a:pt x="371" y="326"/>
                          </a:lnTo>
                          <a:lnTo>
                            <a:pt x="359" y="326"/>
                          </a:lnTo>
                          <a:lnTo>
                            <a:pt x="339" y="330"/>
                          </a:lnTo>
                          <a:lnTo>
                            <a:pt x="324" y="342"/>
                          </a:lnTo>
                          <a:lnTo>
                            <a:pt x="316" y="352"/>
                          </a:lnTo>
                          <a:lnTo>
                            <a:pt x="312" y="358"/>
                          </a:lnTo>
                          <a:lnTo>
                            <a:pt x="320" y="365"/>
                          </a:lnTo>
                          <a:lnTo>
                            <a:pt x="320" y="375"/>
                          </a:lnTo>
                          <a:lnTo>
                            <a:pt x="299" y="392"/>
                          </a:lnTo>
                          <a:lnTo>
                            <a:pt x="287" y="417"/>
                          </a:lnTo>
                          <a:lnTo>
                            <a:pt x="269" y="430"/>
                          </a:lnTo>
                          <a:lnTo>
                            <a:pt x="255" y="431"/>
                          </a:lnTo>
                          <a:lnTo>
                            <a:pt x="237" y="419"/>
                          </a:lnTo>
                          <a:lnTo>
                            <a:pt x="236" y="436"/>
                          </a:lnTo>
                          <a:lnTo>
                            <a:pt x="244" y="445"/>
                          </a:lnTo>
                          <a:lnTo>
                            <a:pt x="243" y="461"/>
                          </a:lnTo>
                          <a:lnTo>
                            <a:pt x="218" y="475"/>
                          </a:lnTo>
                          <a:lnTo>
                            <a:pt x="207" y="472"/>
                          </a:lnTo>
                          <a:lnTo>
                            <a:pt x="196" y="494"/>
                          </a:lnTo>
                          <a:lnTo>
                            <a:pt x="184" y="496"/>
                          </a:lnTo>
                          <a:lnTo>
                            <a:pt x="179" y="506"/>
                          </a:lnTo>
                          <a:lnTo>
                            <a:pt x="184" y="516"/>
                          </a:lnTo>
                          <a:lnTo>
                            <a:pt x="174" y="530"/>
                          </a:lnTo>
                          <a:lnTo>
                            <a:pt x="182" y="551"/>
                          </a:lnTo>
                          <a:lnTo>
                            <a:pt x="173" y="567"/>
                          </a:lnTo>
                          <a:lnTo>
                            <a:pt x="165" y="583"/>
                          </a:lnTo>
                          <a:lnTo>
                            <a:pt x="174" y="595"/>
                          </a:lnTo>
                          <a:lnTo>
                            <a:pt x="155" y="595"/>
                          </a:lnTo>
                          <a:lnTo>
                            <a:pt x="140" y="601"/>
                          </a:lnTo>
                          <a:lnTo>
                            <a:pt x="122" y="572"/>
                          </a:lnTo>
                          <a:lnTo>
                            <a:pt x="117" y="550"/>
                          </a:lnTo>
                          <a:lnTo>
                            <a:pt x="117" y="500"/>
                          </a:lnTo>
                          <a:lnTo>
                            <a:pt x="100" y="480"/>
                          </a:lnTo>
                          <a:lnTo>
                            <a:pt x="102" y="448"/>
                          </a:lnTo>
                          <a:lnTo>
                            <a:pt x="110" y="427"/>
                          </a:lnTo>
                          <a:lnTo>
                            <a:pt x="105" y="405"/>
                          </a:lnTo>
                          <a:lnTo>
                            <a:pt x="104" y="381"/>
                          </a:lnTo>
                          <a:lnTo>
                            <a:pt x="106" y="322"/>
                          </a:lnTo>
                          <a:lnTo>
                            <a:pt x="112" y="295"/>
                          </a:lnTo>
                          <a:lnTo>
                            <a:pt x="101" y="277"/>
                          </a:lnTo>
                          <a:lnTo>
                            <a:pt x="89" y="267"/>
                          </a:lnTo>
                          <a:lnTo>
                            <a:pt x="80" y="261"/>
                          </a:lnTo>
                          <a:lnTo>
                            <a:pt x="79" y="252"/>
                          </a:lnTo>
                          <a:lnTo>
                            <a:pt x="71" y="253"/>
                          </a:lnTo>
                          <a:lnTo>
                            <a:pt x="60" y="255"/>
                          </a:lnTo>
                          <a:lnTo>
                            <a:pt x="57" y="251"/>
                          </a:lnTo>
                          <a:lnTo>
                            <a:pt x="49" y="244"/>
                          </a:lnTo>
                          <a:lnTo>
                            <a:pt x="45" y="232"/>
                          </a:lnTo>
                          <a:lnTo>
                            <a:pt x="46" y="228"/>
                          </a:lnTo>
                          <a:lnTo>
                            <a:pt x="42" y="214"/>
                          </a:lnTo>
                          <a:lnTo>
                            <a:pt x="35" y="203"/>
                          </a:lnTo>
                          <a:lnTo>
                            <a:pt x="34" y="201"/>
                          </a:lnTo>
                          <a:lnTo>
                            <a:pt x="34" y="196"/>
                          </a:lnTo>
                          <a:lnTo>
                            <a:pt x="31" y="191"/>
                          </a:lnTo>
                          <a:lnTo>
                            <a:pt x="23" y="179"/>
                          </a:lnTo>
                          <a:lnTo>
                            <a:pt x="22" y="173"/>
                          </a:lnTo>
                          <a:lnTo>
                            <a:pt x="12" y="167"/>
                          </a:lnTo>
                          <a:lnTo>
                            <a:pt x="12" y="155"/>
                          </a:lnTo>
                          <a:lnTo>
                            <a:pt x="6" y="146"/>
                          </a:lnTo>
                          <a:lnTo>
                            <a:pt x="0" y="137"/>
                          </a:lnTo>
                          <a:lnTo>
                            <a:pt x="12" y="129"/>
                          </a:lnTo>
                          <a:lnTo>
                            <a:pt x="21" y="123"/>
                          </a:lnTo>
                          <a:lnTo>
                            <a:pt x="12" y="118"/>
                          </a:lnTo>
                          <a:lnTo>
                            <a:pt x="8" y="106"/>
                          </a:lnTo>
                          <a:lnTo>
                            <a:pt x="11" y="97"/>
                          </a:lnTo>
                          <a:lnTo>
                            <a:pt x="21" y="88"/>
                          </a:lnTo>
                          <a:lnTo>
                            <a:pt x="32" y="83"/>
                          </a:lnTo>
                          <a:lnTo>
                            <a:pt x="41" y="68"/>
                          </a:lnTo>
                          <a:lnTo>
                            <a:pt x="46" y="60"/>
                          </a:lnTo>
                          <a:lnTo>
                            <a:pt x="45" y="51"/>
                          </a:lnTo>
                          <a:lnTo>
                            <a:pt x="45" y="40"/>
                          </a:lnTo>
                          <a:lnTo>
                            <a:pt x="52" y="16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18" name="Google Shape;218;p16"/>
                    <p:cNvSpPr/>
                    <p:nvPr/>
                  </p:nvSpPr>
                  <p:spPr>
                    <a:xfrm>
                      <a:off x="1685" y="3263"/>
                      <a:ext cx="50" cy="19"/>
                    </a:xfrm>
                    <a:custGeom>
                      <a:rect b="b" l="l" r="r" t="t"/>
                      <a:pathLst>
                        <a:path extrusionOk="0" h="19" w="50">
                          <a:moveTo>
                            <a:pt x="16" y="0"/>
                          </a:moveTo>
                          <a:lnTo>
                            <a:pt x="0" y="10"/>
                          </a:lnTo>
                          <a:lnTo>
                            <a:pt x="10" y="18"/>
                          </a:lnTo>
                          <a:lnTo>
                            <a:pt x="31" y="17"/>
                          </a:lnTo>
                          <a:lnTo>
                            <a:pt x="49" y="18"/>
                          </a:lnTo>
                          <a:lnTo>
                            <a:pt x="32" y="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grpSp>
                <p:nvGrpSpPr>
                  <p:cNvPr id="219" name="Google Shape;219;p16"/>
                  <p:cNvGrpSpPr/>
                  <p:nvPr/>
                </p:nvGrpSpPr>
                <p:grpSpPr>
                  <a:xfrm>
                    <a:off x="1349" y="1883"/>
                    <a:ext cx="625" cy="816"/>
                    <a:chOff x="1349" y="1883"/>
                    <a:chExt cx="625" cy="816"/>
                  </a:xfrm>
                </p:grpSpPr>
                <p:sp>
                  <p:nvSpPr>
                    <p:cNvPr id="220" name="Google Shape;220;p16"/>
                    <p:cNvSpPr/>
                    <p:nvPr/>
                  </p:nvSpPr>
                  <p:spPr>
                    <a:xfrm>
                      <a:off x="1690" y="2157"/>
                      <a:ext cx="19" cy="24"/>
                    </a:xfrm>
                    <a:custGeom>
                      <a:rect b="b" l="l" r="r" t="t"/>
                      <a:pathLst>
                        <a:path extrusionOk="0" h="24" w="19">
                          <a:moveTo>
                            <a:pt x="0" y="16"/>
                          </a:moveTo>
                          <a:lnTo>
                            <a:pt x="18" y="23"/>
                          </a:lnTo>
                          <a:lnTo>
                            <a:pt x="17" y="15"/>
                          </a:lnTo>
                          <a:lnTo>
                            <a:pt x="18" y="4"/>
                          </a:lnTo>
                          <a:lnTo>
                            <a:pt x="9" y="0"/>
                          </a:lnTo>
                          <a:lnTo>
                            <a:pt x="6" y="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grpSp>
                  <p:nvGrpSpPr>
                    <p:cNvPr id="221" name="Google Shape;221;p16"/>
                    <p:cNvGrpSpPr/>
                    <p:nvPr/>
                  </p:nvGrpSpPr>
                  <p:grpSpPr>
                    <a:xfrm>
                      <a:off x="1349" y="1883"/>
                      <a:ext cx="625" cy="816"/>
                      <a:chOff x="1349" y="1883"/>
                      <a:chExt cx="625" cy="816"/>
                    </a:xfrm>
                  </p:grpSpPr>
                  <p:sp>
                    <p:nvSpPr>
                      <p:cNvPr id="222" name="Google Shape;222;p16"/>
                      <p:cNvSpPr/>
                      <p:nvPr/>
                    </p:nvSpPr>
                    <p:spPr>
                      <a:xfrm>
                        <a:off x="1349" y="1883"/>
                        <a:ext cx="447" cy="816"/>
                      </a:xfrm>
                      <a:custGeom>
                        <a:rect b="b" l="l" r="r" t="t"/>
                        <a:pathLst>
                          <a:path extrusionOk="0" h="816" w="447">
                            <a:moveTo>
                              <a:pt x="230" y="797"/>
                            </a:moveTo>
                            <a:lnTo>
                              <a:pt x="211" y="779"/>
                            </a:lnTo>
                            <a:lnTo>
                              <a:pt x="195" y="781"/>
                            </a:lnTo>
                            <a:lnTo>
                              <a:pt x="179" y="766"/>
                            </a:lnTo>
                            <a:lnTo>
                              <a:pt x="176" y="749"/>
                            </a:lnTo>
                            <a:lnTo>
                              <a:pt x="184" y="742"/>
                            </a:lnTo>
                            <a:lnTo>
                              <a:pt x="184" y="736"/>
                            </a:lnTo>
                            <a:lnTo>
                              <a:pt x="191" y="727"/>
                            </a:lnTo>
                            <a:lnTo>
                              <a:pt x="182" y="707"/>
                            </a:lnTo>
                            <a:lnTo>
                              <a:pt x="170" y="706"/>
                            </a:lnTo>
                            <a:lnTo>
                              <a:pt x="153" y="692"/>
                            </a:lnTo>
                            <a:lnTo>
                              <a:pt x="153" y="683"/>
                            </a:lnTo>
                            <a:lnTo>
                              <a:pt x="169" y="659"/>
                            </a:lnTo>
                            <a:lnTo>
                              <a:pt x="164" y="654"/>
                            </a:lnTo>
                            <a:lnTo>
                              <a:pt x="146" y="646"/>
                            </a:lnTo>
                            <a:lnTo>
                              <a:pt x="136" y="654"/>
                            </a:lnTo>
                            <a:lnTo>
                              <a:pt x="130" y="661"/>
                            </a:lnTo>
                            <a:lnTo>
                              <a:pt x="114" y="659"/>
                            </a:lnTo>
                            <a:lnTo>
                              <a:pt x="102" y="654"/>
                            </a:lnTo>
                            <a:lnTo>
                              <a:pt x="88" y="629"/>
                            </a:lnTo>
                            <a:lnTo>
                              <a:pt x="96" y="610"/>
                            </a:lnTo>
                            <a:lnTo>
                              <a:pt x="99" y="595"/>
                            </a:lnTo>
                            <a:lnTo>
                              <a:pt x="104" y="587"/>
                            </a:lnTo>
                            <a:lnTo>
                              <a:pt x="112" y="579"/>
                            </a:lnTo>
                            <a:lnTo>
                              <a:pt x="118" y="570"/>
                            </a:lnTo>
                            <a:lnTo>
                              <a:pt x="130" y="561"/>
                            </a:lnTo>
                            <a:lnTo>
                              <a:pt x="143" y="555"/>
                            </a:lnTo>
                            <a:lnTo>
                              <a:pt x="153" y="563"/>
                            </a:lnTo>
                            <a:lnTo>
                              <a:pt x="164" y="565"/>
                            </a:lnTo>
                            <a:lnTo>
                              <a:pt x="171" y="575"/>
                            </a:lnTo>
                            <a:lnTo>
                              <a:pt x="180" y="574"/>
                            </a:lnTo>
                            <a:lnTo>
                              <a:pt x="193" y="570"/>
                            </a:lnTo>
                            <a:lnTo>
                              <a:pt x="202" y="575"/>
                            </a:lnTo>
                            <a:lnTo>
                              <a:pt x="222" y="595"/>
                            </a:lnTo>
                            <a:lnTo>
                              <a:pt x="215" y="610"/>
                            </a:lnTo>
                            <a:lnTo>
                              <a:pt x="222" y="617"/>
                            </a:lnTo>
                            <a:lnTo>
                              <a:pt x="222" y="623"/>
                            </a:lnTo>
                            <a:lnTo>
                              <a:pt x="228" y="630"/>
                            </a:lnTo>
                            <a:lnTo>
                              <a:pt x="237" y="637"/>
                            </a:lnTo>
                            <a:lnTo>
                              <a:pt x="240" y="634"/>
                            </a:lnTo>
                            <a:lnTo>
                              <a:pt x="240" y="620"/>
                            </a:lnTo>
                            <a:lnTo>
                              <a:pt x="239" y="602"/>
                            </a:lnTo>
                            <a:lnTo>
                              <a:pt x="239" y="585"/>
                            </a:lnTo>
                            <a:lnTo>
                              <a:pt x="237" y="579"/>
                            </a:lnTo>
                            <a:lnTo>
                              <a:pt x="245" y="568"/>
                            </a:lnTo>
                            <a:lnTo>
                              <a:pt x="258" y="565"/>
                            </a:lnTo>
                            <a:lnTo>
                              <a:pt x="263" y="560"/>
                            </a:lnTo>
                            <a:lnTo>
                              <a:pt x="272" y="563"/>
                            </a:lnTo>
                            <a:lnTo>
                              <a:pt x="281" y="555"/>
                            </a:lnTo>
                            <a:lnTo>
                              <a:pt x="293" y="544"/>
                            </a:lnTo>
                            <a:lnTo>
                              <a:pt x="302" y="540"/>
                            </a:lnTo>
                            <a:lnTo>
                              <a:pt x="298" y="531"/>
                            </a:lnTo>
                            <a:lnTo>
                              <a:pt x="309" y="518"/>
                            </a:lnTo>
                            <a:lnTo>
                              <a:pt x="317" y="509"/>
                            </a:lnTo>
                            <a:lnTo>
                              <a:pt x="325" y="504"/>
                            </a:lnTo>
                            <a:lnTo>
                              <a:pt x="344" y="506"/>
                            </a:lnTo>
                            <a:lnTo>
                              <a:pt x="340" y="492"/>
                            </a:lnTo>
                            <a:lnTo>
                              <a:pt x="358" y="483"/>
                            </a:lnTo>
                            <a:lnTo>
                              <a:pt x="374" y="476"/>
                            </a:lnTo>
                            <a:lnTo>
                              <a:pt x="388" y="474"/>
                            </a:lnTo>
                            <a:lnTo>
                              <a:pt x="383" y="488"/>
                            </a:lnTo>
                            <a:lnTo>
                              <a:pt x="397" y="473"/>
                            </a:lnTo>
                            <a:lnTo>
                              <a:pt x="389" y="464"/>
                            </a:lnTo>
                            <a:lnTo>
                              <a:pt x="388" y="444"/>
                            </a:lnTo>
                            <a:lnTo>
                              <a:pt x="374" y="444"/>
                            </a:lnTo>
                            <a:lnTo>
                              <a:pt x="378" y="434"/>
                            </a:lnTo>
                            <a:lnTo>
                              <a:pt x="422" y="435"/>
                            </a:lnTo>
                            <a:lnTo>
                              <a:pt x="446" y="419"/>
                            </a:lnTo>
                            <a:lnTo>
                              <a:pt x="444" y="409"/>
                            </a:lnTo>
                            <a:lnTo>
                              <a:pt x="433" y="398"/>
                            </a:lnTo>
                            <a:lnTo>
                              <a:pt x="433" y="380"/>
                            </a:lnTo>
                            <a:lnTo>
                              <a:pt x="425" y="376"/>
                            </a:lnTo>
                            <a:lnTo>
                              <a:pt x="421" y="364"/>
                            </a:lnTo>
                            <a:lnTo>
                              <a:pt x="415" y="357"/>
                            </a:lnTo>
                            <a:lnTo>
                              <a:pt x="407" y="359"/>
                            </a:lnTo>
                            <a:lnTo>
                              <a:pt x="389" y="346"/>
                            </a:lnTo>
                            <a:lnTo>
                              <a:pt x="385" y="330"/>
                            </a:lnTo>
                            <a:lnTo>
                              <a:pt x="368" y="311"/>
                            </a:lnTo>
                            <a:lnTo>
                              <a:pt x="345" y="334"/>
                            </a:lnTo>
                            <a:lnTo>
                              <a:pt x="345" y="362"/>
                            </a:lnTo>
                            <a:lnTo>
                              <a:pt x="340" y="371"/>
                            </a:lnTo>
                            <a:lnTo>
                              <a:pt x="330" y="372"/>
                            </a:lnTo>
                            <a:lnTo>
                              <a:pt x="324" y="376"/>
                            </a:lnTo>
                            <a:lnTo>
                              <a:pt x="322" y="391"/>
                            </a:lnTo>
                            <a:lnTo>
                              <a:pt x="314" y="406"/>
                            </a:lnTo>
                            <a:lnTo>
                              <a:pt x="305" y="391"/>
                            </a:lnTo>
                            <a:lnTo>
                              <a:pt x="313" y="372"/>
                            </a:lnTo>
                            <a:lnTo>
                              <a:pt x="310" y="357"/>
                            </a:lnTo>
                            <a:lnTo>
                              <a:pt x="299" y="351"/>
                            </a:lnTo>
                            <a:lnTo>
                              <a:pt x="280" y="321"/>
                            </a:lnTo>
                            <a:lnTo>
                              <a:pt x="282" y="310"/>
                            </a:lnTo>
                            <a:lnTo>
                              <a:pt x="305" y="280"/>
                            </a:lnTo>
                            <a:lnTo>
                              <a:pt x="321" y="280"/>
                            </a:lnTo>
                            <a:lnTo>
                              <a:pt x="336" y="279"/>
                            </a:lnTo>
                            <a:lnTo>
                              <a:pt x="342" y="266"/>
                            </a:lnTo>
                            <a:lnTo>
                              <a:pt x="361" y="269"/>
                            </a:lnTo>
                            <a:lnTo>
                              <a:pt x="366" y="261"/>
                            </a:lnTo>
                            <a:lnTo>
                              <a:pt x="383" y="262"/>
                            </a:lnTo>
                            <a:lnTo>
                              <a:pt x="374" y="251"/>
                            </a:lnTo>
                            <a:lnTo>
                              <a:pt x="371" y="233"/>
                            </a:lnTo>
                            <a:lnTo>
                              <a:pt x="358" y="252"/>
                            </a:lnTo>
                            <a:lnTo>
                              <a:pt x="347" y="246"/>
                            </a:lnTo>
                            <a:lnTo>
                              <a:pt x="361" y="227"/>
                            </a:lnTo>
                            <a:lnTo>
                              <a:pt x="361" y="207"/>
                            </a:lnTo>
                            <a:lnTo>
                              <a:pt x="347" y="221"/>
                            </a:lnTo>
                            <a:lnTo>
                              <a:pt x="335" y="233"/>
                            </a:lnTo>
                            <a:lnTo>
                              <a:pt x="293" y="201"/>
                            </a:lnTo>
                            <a:lnTo>
                              <a:pt x="296" y="141"/>
                            </a:lnTo>
                            <a:lnTo>
                              <a:pt x="277" y="123"/>
                            </a:lnTo>
                            <a:lnTo>
                              <a:pt x="275" y="99"/>
                            </a:lnTo>
                            <a:lnTo>
                              <a:pt x="287" y="71"/>
                            </a:lnTo>
                            <a:lnTo>
                              <a:pt x="292" y="38"/>
                            </a:lnTo>
                            <a:lnTo>
                              <a:pt x="276" y="21"/>
                            </a:lnTo>
                            <a:lnTo>
                              <a:pt x="259" y="20"/>
                            </a:lnTo>
                            <a:lnTo>
                              <a:pt x="248" y="13"/>
                            </a:lnTo>
                            <a:lnTo>
                              <a:pt x="247" y="0"/>
                            </a:lnTo>
                            <a:lnTo>
                              <a:pt x="231" y="22"/>
                            </a:lnTo>
                            <a:lnTo>
                              <a:pt x="217" y="24"/>
                            </a:lnTo>
                            <a:lnTo>
                              <a:pt x="211" y="6"/>
                            </a:lnTo>
                            <a:lnTo>
                              <a:pt x="200" y="11"/>
                            </a:lnTo>
                            <a:lnTo>
                              <a:pt x="187" y="12"/>
                            </a:lnTo>
                            <a:lnTo>
                              <a:pt x="154" y="47"/>
                            </a:lnTo>
                            <a:lnTo>
                              <a:pt x="143" y="42"/>
                            </a:lnTo>
                            <a:lnTo>
                              <a:pt x="129" y="17"/>
                            </a:lnTo>
                            <a:lnTo>
                              <a:pt x="129" y="38"/>
                            </a:lnTo>
                            <a:lnTo>
                              <a:pt x="140" y="56"/>
                            </a:lnTo>
                            <a:lnTo>
                              <a:pt x="158" y="69"/>
                            </a:lnTo>
                            <a:lnTo>
                              <a:pt x="170" y="71"/>
                            </a:lnTo>
                            <a:lnTo>
                              <a:pt x="171" y="85"/>
                            </a:lnTo>
                            <a:lnTo>
                              <a:pt x="178" y="97"/>
                            </a:lnTo>
                            <a:lnTo>
                              <a:pt x="174" y="108"/>
                            </a:lnTo>
                            <a:lnTo>
                              <a:pt x="174" y="130"/>
                            </a:lnTo>
                            <a:lnTo>
                              <a:pt x="164" y="160"/>
                            </a:lnTo>
                            <a:lnTo>
                              <a:pt x="140" y="204"/>
                            </a:lnTo>
                            <a:lnTo>
                              <a:pt x="129" y="206"/>
                            </a:lnTo>
                            <a:lnTo>
                              <a:pt x="110" y="248"/>
                            </a:lnTo>
                            <a:lnTo>
                              <a:pt x="105" y="272"/>
                            </a:lnTo>
                            <a:lnTo>
                              <a:pt x="92" y="268"/>
                            </a:lnTo>
                            <a:lnTo>
                              <a:pt x="92" y="276"/>
                            </a:lnTo>
                            <a:lnTo>
                              <a:pt x="77" y="291"/>
                            </a:lnTo>
                            <a:lnTo>
                              <a:pt x="61" y="300"/>
                            </a:lnTo>
                            <a:lnTo>
                              <a:pt x="39" y="322"/>
                            </a:lnTo>
                            <a:lnTo>
                              <a:pt x="24" y="342"/>
                            </a:lnTo>
                            <a:lnTo>
                              <a:pt x="24" y="357"/>
                            </a:lnTo>
                            <a:lnTo>
                              <a:pt x="18" y="366"/>
                            </a:lnTo>
                            <a:lnTo>
                              <a:pt x="12" y="375"/>
                            </a:lnTo>
                            <a:lnTo>
                              <a:pt x="8" y="389"/>
                            </a:lnTo>
                            <a:lnTo>
                              <a:pt x="12" y="403"/>
                            </a:lnTo>
                            <a:lnTo>
                              <a:pt x="15" y="426"/>
                            </a:lnTo>
                            <a:lnTo>
                              <a:pt x="9" y="438"/>
                            </a:lnTo>
                            <a:lnTo>
                              <a:pt x="3" y="463"/>
                            </a:lnTo>
                            <a:lnTo>
                              <a:pt x="0" y="493"/>
                            </a:lnTo>
                            <a:lnTo>
                              <a:pt x="4" y="509"/>
                            </a:lnTo>
                            <a:lnTo>
                              <a:pt x="0" y="537"/>
                            </a:lnTo>
                            <a:lnTo>
                              <a:pt x="9" y="547"/>
                            </a:lnTo>
                            <a:lnTo>
                              <a:pt x="13" y="500"/>
                            </a:lnTo>
                            <a:lnTo>
                              <a:pt x="13" y="467"/>
                            </a:lnTo>
                            <a:lnTo>
                              <a:pt x="22" y="454"/>
                            </a:lnTo>
                            <a:lnTo>
                              <a:pt x="24" y="470"/>
                            </a:lnTo>
                            <a:lnTo>
                              <a:pt x="21" y="482"/>
                            </a:lnTo>
                            <a:lnTo>
                              <a:pt x="21" y="494"/>
                            </a:lnTo>
                            <a:lnTo>
                              <a:pt x="20" y="516"/>
                            </a:lnTo>
                            <a:lnTo>
                              <a:pt x="27" y="538"/>
                            </a:lnTo>
                            <a:lnTo>
                              <a:pt x="28" y="559"/>
                            </a:lnTo>
                            <a:lnTo>
                              <a:pt x="31" y="568"/>
                            </a:lnTo>
                            <a:lnTo>
                              <a:pt x="35" y="581"/>
                            </a:lnTo>
                            <a:lnTo>
                              <a:pt x="28" y="595"/>
                            </a:lnTo>
                            <a:lnTo>
                              <a:pt x="31" y="612"/>
                            </a:lnTo>
                            <a:lnTo>
                              <a:pt x="38" y="636"/>
                            </a:lnTo>
                            <a:lnTo>
                              <a:pt x="53" y="648"/>
                            </a:lnTo>
                            <a:lnTo>
                              <a:pt x="68" y="667"/>
                            </a:lnTo>
                            <a:lnTo>
                              <a:pt x="81" y="681"/>
                            </a:lnTo>
                            <a:lnTo>
                              <a:pt x="88" y="678"/>
                            </a:lnTo>
                            <a:lnTo>
                              <a:pt x="99" y="687"/>
                            </a:lnTo>
                            <a:lnTo>
                              <a:pt x="107" y="692"/>
                            </a:lnTo>
                            <a:lnTo>
                              <a:pt x="112" y="704"/>
                            </a:lnTo>
                            <a:lnTo>
                              <a:pt x="136" y="725"/>
                            </a:lnTo>
                            <a:lnTo>
                              <a:pt x="143" y="728"/>
                            </a:lnTo>
                            <a:lnTo>
                              <a:pt x="158" y="740"/>
                            </a:lnTo>
                            <a:lnTo>
                              <a:pt x="159" y="761"/>
                            </a:lnTo>
                            <a:lnTo>
                              <a:pt x="177" y="782"/>
                            </a:lnTo>
                            <a:lnTo>
                              <a:pt x="193" y="800"/>
                            </a:lnTo>
                            <a:lnTo>
                              <a:pt x="201" y="803"/>
                            </a:lnTo>
                            <a:lnTo>
                              <a:pt x="208" y="797"/>
                            </a:lnTo>
                            <a:lnTo>
                              <a:pt x="213" y="794"/>
                            </a:lnTo>
                            <a:lnTo>
                              <a:pt x="225" y="815"/>
                            </a:lnTo>
                            <a:lnTo>
                              <a:pt x="230" y="797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3" name="Google Shape;223;p16"/>
                      <p:cNvSpPr/>
                      <p:nvPr/>
                    </p:nvSpPr>
                    <p:spPr>
                      <a:xfrm>
                        <a:off x="1546" y="2527"/>
                        <a:ext cx="77" cy="52"/>
                      </a:xfrm>
                      <a:custGeom>
                        <a:rect b="b" l="l" r="r" t="t"/>
                        <a:pathLst>
                          <a:path extrusionOk="0" h="52" w="77">
                            <a:moveTo>
                              <a:pt x="2" y="0"/>
                            </a:moveTo>
                            <a:lnTo>
                              <a:pt x="23" y="4"/>
                            </a:lnTo>
                            <a:lnTo>
                              <a:pt x="35" y="15"/>
                            </a:lnTo>
                            <a:lnTo>
                              <a:pt x="43" y="23"/>
                            </a:lnTo>
                            <a:lnTo>
                              <a:pt x="50" y="25"/>
                            </a:lnTo>
                            <a:lnTo>
                              <a:pt x="60" y="34"/>
                            </a:lnTo>
                            <a:lnTo>
                              <a:pt x="68" y="44"/>
                            </a:lnTo>
                            <a:lnTo>
                              <a:pt x="76" y="51"/>
                            </a:lnTo>
                            <a:lnTo>
                              <a:pt x="58" y="51"/>
                            </a:lnTo>
                            <a:lnTo>
                              <a:pt x="48" y="39"/>
                            </a:lnTo>
                            <a:lnTo>
                              <a:pt x="33" y="35"/>
                            </a:lnTo>
                            <a:lnTo>
                              <a:pt x="25" y="25"/>
                            </a:lnTo>
                            <a:lnTo>
                              <a:pt x="10" y="18"/>
                            </a:lnTo>
                            <a:lnTo>
                              <a:pt x="0" y="1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4" name="Google Shape;224;p16"/>
                      <p:cNvSpPr/>
                      <p:nvPr/>
                    </p:nvSpPr>
                    <p:spPr>
                      <a:xfrm>
                        <a:off x="1622" y="2581"/>
                        <a:ext cx="45" cy="25"/>
                      </a:xfrm>
                      <a:custGeom>
                        <a:rect b="b" l="l" r="r" t="t"/>
                        <a:pathLst>
                          <a:path extrusionOk="0" h="25" w="45">
                            <a:moveTo>
                              <a:pt x="0" y="13"/>
                            </a:moveTo>
                            <a:lnTo>
                              <a:pt x="13" y="0"/>
                            </a:lnTo>
                            <a:lnTo>
                              <a:pt x="30" y="3"/>
                            </a:lnTo>
                            <a:lnTo>
                              <a:pt x="44" y="16"/>
                            </a:lnTo>
                            <a:lnTo>
                              <a:pt x="44" y="21"/>
                            </a:lnTo>
                            <a:lnTo>
                              <a:pt x="34" y="24"/>
                            </a:lnTo>
                            <a:lnTo>
                              <a:pt x="26" y="19"/>
                            </a:lnTo>
                            <a:lnTo>
                              <a:pt x="13" y="19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5" name="Google Shape;225;p16"/>
                      <p:cNvSpPr/>
                      <p:nvPr/>
                    </p:nvSpPr>
                    <p:spPr>
                      <a:xfrm>
                        <a:off x="1651" y="2036"/>
                        <a:ext cx="44" cy="53"/>
                      </a:xfrm>
                      <a:custGeom>
                        <a:rect b="b" l="l" r="r" t="t"/>
                        <a:pathLst>
                          <a:path extrusionOk="0" h="53" w="44">
                            <a:moveTo>
                              <a:pt x="10" y="0"/>
                            </a:moveTo>
                            <a:lnTo>
                              <a:pt x="21" y="8"/>
                            </a:lnTo>
                            <a:lnTo>
                              <a:pt x="25" y="8"/>
                            </a:lnTo>
                            <a:lnTo>
                              <a:pt x="41" y="22"/>
                            </a:lnTo>
                            <a:lnTo>
                              <a:pt x="43" y="29"/>
                            </a:lnTo>
                            <a:lnTo>
                              <a:pt x="36" y="34"/>
                            </a:lnTo>
                            <a:lnTo>
                              <a:pt x="36" y="37"/>
                            </a:lnTo>
                            <a:lnTo>
                              <a:pt x="32" y="39"/>
                            </a:lnTo>
                            <a:lnTo>
                              <a:pt x="32" y="41"/>
                            </a:lnTo>
                            <a:lnTo>
                              <a:pt x="26" y="52"/>
                            </a:lnTo>
                            <a:lnTo>
                              <a:pt x="18" y="46"/>
                            </a:lnTo>
                            <a:lnTo>
                              <a:pt x="12" y="48"/>
                            </a:lnTo>
                            <a:lnTo>
                              <a:pt x="0" y="31"/>
                            </a:lnTo>
                            <a:lnTo>
                              <a:pt x="8" y="18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6" name="Google Shape;226;p16"/>
                      <p:cNvSpPr/>
                      <p:nvPr/>
                    </p:nvSpPr>
                    <p:spPr>
                      <a:xfrm>
                        <a:off x="1694" y="2023"/>
                        <a:ext cx="30" cy="25"/>
                      </a:xfrm>
                      <a:custGeom>
                        <a:rect b="b" l="l" r="r" t="t"/>
                        <a:pathLst>
                          <a:path extrusionOk="0" h="25" w="30">
                            <a:moveTo>
                              <a:pt x="0" y="13"/>
                            </a:moveTo>
                            <a:lnTo>
                              <a:pt x="16" y="24"/>
                            </a:lnTo>
                            <a:lnTo>
                              <a:pt x="20" y="20"/>
                            </a:lnTo>
                            <a:lnTo>
                              <a:pt x="29" y="10"/>
                            </a:lnTo>
                            <a:lnTo>
                              <a:pt x="24" y="3"/>
                            </a:lnTo>
                            <a:lnTo>
                              <a:pt x="19" y="6"/>
                            </a:lnTo>
                            <a:lnTo>
                              <a:pt x="16" y="0"/>
                            </a:lnTo>
                            <a:lnTo>
                              <a:pt x="12" y="7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7" name="Google Shape;227;p16"/>
                      <p:cNvSpPr/>
                      <p:nvPr/>
                    </p:nvSpPr>
                    <p:spPr>
                      <a:xfrm>
                        <a:off x="1658" y="2013"/>
                        <a:ext cx="29" cy="19"/>
                      </a:xfrm>
                      <a:custGeom>
                        <a:rect b="b" l="l" r="r" t="t"/>
                        <a:pathLst>
                          <a:path extrusionOk="0" h="19" w="29">
                            <a:moveTo>
                              <a:pt x="0" y="1"/>
                            </a:moveTo>
                            <a:lnTo>
                              <a:pt x="14" y="0"/>
                            </a:lnTo>
                            <a:lnTo>
                              <a:pt x="28" y="17"/>
                            </a:lnTo>
                            <a:lnTo>
                              <a:pt x="16" y="18"/>
                            </a:lnTo>
                            <a:lnTo>
                              <a:pt x="15" y="14"/>
                            </a:lnTo>
                            <a:lnTo>
                              <a:pt x="10" y="18"/>
                            </a:lnTo>
                            <a:lnTo>
                              <a:pt x="9" y="18"/>
                            </a:lnTo>
                            <a:lnTo>
                              <a:pt x="5" y="14"/>
                            </a:lnTo>
                            <a:lnTo>
                              <a:pt x="6" y="1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8" name="Google Shape;228;p16"/>
                      <p:cNvSpPr/>
                      <p:nvPr/>
                    </p:nvSpPr>
                    <p:spPr>
                      <a:xfrm>
                        <a:off x="1721" y="2089"/>
                        <a:ext cx="69" cy="122"/>
                      </a:xfrm>
                      <a:custGeom>
                        <a:rect b="b" l="l" r="r" t="t"/>
                        <a:pathLst>
                          <a:path extrusionOk="0" h="122" w="69">
                            <a:moveTo>
                              <a:pt x="30" y="67"/>
                            </a:moveTo>
                            <a:lnTo>
                              <a:pt x="18" y="82"/>
                            </a:lnTo>
                            <a:lnTo>
                              <a:pt x="13" y="82"/>
                            </a:lnTo>
                            <a:lnTo>
                              <a:pt x="10" y="85"/>
                            </a:lnTo>
                            <a:lnTo>
                              <a:pt x="4" y="86"/>
                            </a:lnTo>
                            <a:lnTo>
                              <a:pt x="3" y="90"/>
                            </a:lnTo>
                            <a:lnTo>
                              <a:pt x="11" y="91"/>
                            </a:lnTo>
                            <a:lnTo>
                              <a:pt x="15" y="93"/>
                            </a:lnTo>
                            <a:lnTo>
                              <a:pt x="19" y="98"/>
                            </a:lnTo>
                            <a:lnTo>
                              <a:pt x="19" y="100"/>
                            </a:lnTo>
                            <a:lnTo>
                              <a:pt x="26" y="106"/>
                            </a:lnTo>
                            <a:lnTo>
                              <a:pt x="26" y="111"/>
                            </a:lnTo>
                            <a:lnTo>
                              <a:pt x="30" y="111"/>
                            </a:lnTo>
                            <a:lnTo>
                              <a:pt x="42" y="121"/>
                            </a:lnTo>
                            <a:lnTo>
                              <a:pt x="39" y="113"/>
                            </a:lnTo>
                            <a:lnTo>
                              <a:pt x="39" y="106"/>
                            </a:lnTo>
                            <a:lnTo>
                              <a:pt x="43" y="106"/>
                            </a:lnTo>
                            <a:lnTo>
                              <a:pt x="47" y="110"/>
                            </a:lnTo>
                            <a:lnTo>
                              <a:pt x="50" y="110"/>
                            </a:lnTo>
                            <a:lnTo>
                              <a:pt x="51" y="111"/>
                            </a:lnTo>
                            <a:lnTo>
                              <a:pt x="54" y="110"/>
                            </a:lnTo>
                            <a:lnTo>
                              <a:pt x="54" y="103"/>
                            </a:lnTo>
                            <a:lnTo>
                              <a:pt x="50" y="98"/>
                            </a:lnTo>
                            <a:lnTo>
                              <a:pt x="48" y="91"/>
                            </a:lnTo>
                            <a:lnTo>
                              <a:pt x="51" y="83"/>
                            </a:lnTo>
                            <a:lnTo>
                              <a:pt x="64" y="97"/>
                            </a:lnTo>
                            <a:lnTo>
                              <a:pt x="64" y="88"/>
                            </a:lnTo>
                            <a:lnTo>
                              <a:pt x="68" y="78"/>
                            </a:lnTo>
                            <a:lnTo>
                              <a:pt x="57" y="67"/>
                            </a:lnTo>
                            <a:lnTo>
                              <a:pt x="57" y="60"/>
                            </a:lnTo>
                            <a:lnTo>
                              <a:pt x="57" y="45"/>
                            </a:lnTo>
                            <a:lnTo>
                              <a:pt x="44" y="28"/>
                            </a:lnTo>
                            <a:lnTo>
                              <a:pt x="32" y="18"/>
                            </a:lnTo>
                            <a:lnTo>
                              <a:pt x="34" y="12"/>
                            </a:lnTo>
                            <a:lnTo>
                              <a:pt x="29" y="9"/>
                            </a:lnTo>
                            <a:lnTo>
                              <a:pt x="29" y="3"/>
                            </a:lnTo>
                            <a:lnTo>
                              <a:pt x="18" y="12"/>
                            </a:lnTo>
                            <a:lnTo>
                              <a:pt x="15" y="10"/>
                            </a:lnTo>
                            <a:lnTo>
                              <a:pt x="19" y="5"/>
                            </a:lnTo>
                            <a:lnTo>
                              <a:pt x="19" y="0"/>
                            </a:lnTo>
                            <a:lnTo>
                              <a:pt x="13" y="0"/>
                            </a:lnTo>
                            <a:lnTo>
                              <a:pt x="8" y="2"/>
                            </a:lnTo>
                            <a:lnTo>
                              <a:pt x="0" y="4"/>
                            </a:lnTo>
                            <a:lnTo>
                              <a:pt x="0" y="10"/>
                            </a:lnTo>
                            <a:lnTo>
                              <a:pt x="0" y="16"/>
                            </a:lnTo>
                            <a:lnTo>
                              <a:pt x="3" y="19"/>
                            </a:lnTo>
                            <a:lnTo>
                              <a:pt x="11" y="24"/>
                            </a:lnTo>
                            <a:lnTo>
                              <a:pt x="10" y="30"/>
                            </a:lnTo>
                            <a:lnTo>
                              <a:pt x="13" y="33"/>
                            </a:lnTo>
                            <a:lnTo>
                              <a:pt x="17" y="36"/>
                            </a:lnTo>
                            <a:lnTo>
                              <a:pt x="24" y="36"/>
                            </a:lnTo>
                            <a:lnTo>
                              <a:pt x="29" y="41"/>
                            </a:lnTo>
                            <a:lnTo>
                              <a:pt x="30" y="50"/>
                            </a:lnTo>
                            <a:lnTo>
                              <a:pt x="29" y="59"/>
                            </a:lnTo>
                            <a:lnTo>
                              <a:pt x="30" y="67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29" name="Google Shape;229;p16"/>
                      <p:cNvSpPr/>
                      <p:nvPr/>
                    </p:nvSpPr>
                    <p:spPr>
                      <a:xfrm>
                        <a:off x="1756" y="2022"/>
                        <a:ext cx="65" cy="55"/>
                      </a:xfrm>
                      <a:custGeom>
                        <a:rect b="b" l="l" r="r" t="t"/>
                        <a:pathLst>
                          <a:path extrusionOk="0" h="55" w="65">
                            <a:moveTo>
                              <a:pt x="0" y="40"/>
                            </a:moveTo>
                            <a:lnTo>
                              <a:pt x="15" y="54"/>
                            </a:lnTo>
                            <a:lnTo>
                              <a:pt x="24" y="45"/>
                            </a:lnTo>
                            <a:lnTo>
                              <a:pt x="29" y="45"/>
                            </a:lnTo>
                            <a:lnTo>
                              <a:pt x="43" y="27"/>
                            </a:lnTo>
                            <a:lnTo>
                              <a:pt x="50" y="28"/>
                            </a:lnTo>
                            <a:lnTo>
                              <a:pt x="59" y="16"/>
                            </a:lnTo>
                            <a:lnTo>
                              <a:pt x="59" y="12"/>
                            </a:lnTo>
                            <a:lnTo>
                              <a:pt x="64" y="9"/>
                            </a:lnTo>
                            <a:lnTo>
                              <a:pt x="60" y="5"/>
                            </a:lnTo>
                            <a:lnTo>
                              <a:pt x="50" y="5"/>
                            </a:lnTo>
                            <a:lnTo>
                              <a:pt x="43" y="5"/>
                            </a:lnTo>
                            <a:lnTo>
                              <a:pt x="38" y="0"/>
                            </a:lnTo>
                            <a:lnTo>
                              <a:pt x="29" y="1"/>
                            </a:lnTo>
                            <a:lnTo>
                              <a:pt x="26" y="5"/>
                            </a:lnTo>
                            <a:lnTo>
                              <a:pt x="26" y="10"/>
                            </a:lnTo>
                            <a:lnTo>
                              <a:pt x="26" y="21"/>
                            </a:lnTo>
                            <a:lnTo>
                              <a:pt x="22" y="22"/>
                            </a:lnTo>
                            <a:lnTo>
                              <a:pt x="19" y="27"/>
                            </a:lnTo>
                            <a:lnTo>
                              <a:pt x="8" y="38"/>
                            </a:lnTo>
                            <a:lnTo>
                              <a:pt x="0" y="40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30" name="Google Shape;230;p16"/>
                      <p:cNvSpPr/>
                      <p:nvPr/>
                    </p:nvSpPr>
                    <p:spPr>
                      <a:xfrm>
                        <a:off x="1938" y="2156"/>
                        <a:ext cx="36" cy="30"/>
                      </a:xfrm>
                      <a:custGeom>
                        <a:rect b="b" l="l" r="r" t="t"/>
                        <a:pathLst>
                          <a:path extrusionOk="0" h="30" w="36">
                            <a:moveTo>
                              <a:pt x="0" y="16"/>
                            </a:moveTo>
                            <a:lnTo>
                              <a:pt x="12" y="7"/>
                            </a:lnTo>
                            <a:lnTo>
                              <a:pt x="17" y="7"/>
                            </a:lnTo>
                            <a:lnTo>
                              <a:pt x="17" y="3"/>
                            </a:lnTo>
                            <a:lnTo>
                              <a:pt x="18" y="0"/>
                            </a:lnTo>
                            <a:lnTo>
                              <a:pt x="23" y="2"/>
                            </a:lnTo>
                            <a:lnTo>
                              <a:pt x="30" y="7"/>
                            </a:lnTo>
                            <a:lnTo>
                              <a:pt x="30" y="11"/>
                            </a:lnTo>
                            <a:lnTo>
                              <a:pt x="35" y="13"/>
                            </a:lnTo>
                            <a:lnTo>
                              <a:pt x="34" y="19"/>
                            </a:lnTo>
                            <a:lnTo>
                              <a:pt x="30" y="20"/>
                            </a:lnTo>
                            <a:lnTo>
                              <a:pt x="30" y="23"/>
                            </a:lnTo>
                            <a:lnTo>
                              <a:pt x="25" y="29"/>
                            </a:lnTo>
                            <a:lnTo>
                              <a:pt x="8" y="29"/>
                            </a:lnTo>
                            <a:lnTo>
                              <a:pt x="7" y="24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31" name="Google Shape;231;p16"/>
                      <p:cNvSpPr/>
                      <p:nvPr/>
                    </p:nvSpPr>
                    <p:spPr>
                      <a:xfrm>
                        <a:off x="1801" y="2026"/>
                        <a:ext cx="121" cy="203"/>
                      </a:xfrm>
                      <a:custGeom>
                        <a:rect b="b" l="l" r="r" t="t"/>
                        <a:pathLst>
                          <a:path extrusionOk="0" h="203" w="121">
                            <a:moveTo>
                              <a:pt x="0" y="61"/>
                            </a:moveTo>
                            <a:lnTo>
                              <a:pt x="0" y="43"/>
                            </a:lnTo>
                            <a:lnTo>
                              <a:pt x="5" y="40"/>
                            </a:lnTo>
                            <a:lnTo>
                              <a:pt x="5" y="37"/>
                            </a:lnTo>
                            <a:lnTo>
                              <a:pt x="17" y="21"/>
                            </a:lnTo>
                            <a:lnTo>
                              <a:pt x="25" y="16"/>
                            </a:lnTo>
                            <a:lnTo>
                              <a:pt x="29" y="13"/>
                            </a:lnTo>
                            <a:lnTo>
                              <a:pt x="36" y="8"/>
                            </a:lnTo>
                            <a:lnTo>
                              <a:pt x="38" y="8"/>
                            </a:lnTo>
                            <a:lnTo>
                              <a:pt x="42" y="7"/>
                            </a:lnTo>
                            <a:lnTo>
                              <a:pt x="46" y="2"/>
                            </a:lnTo>
                            <a:lnTo>
                              <a:pt x="53" y="2"/>
                            </a:lnTo>
                            <a:lnTo>
                              <a:pt x="65" y="0"/>
                            </a:lnTo>
                            <a:lnTo>
                              <a:pt x="73" y="9"/>
                            </a:lnTo>
                            <a:lnTo>
                              <a:pt x="72" y="13"/>
                            </a:lnTo>
                            <a:lnTo>
                              <a:pt x="77" y="16"/>
                            </a:lnTo>
                            <a:lnTo>
                              <a:pt x="87" y="4"/>
                            </a:lnTo>
                            <a:lnTo>
                              <a:pt x="88" y="16"/>
                            </a:lnTo>
                            <a:lnTo>
                              <a:pt x="93" y="33"/>
                            </a:lnTo>
                            <a:lnTo>
                              <a:pt x="97" y="48"/>
                            </a:lnTo>
                            <a:lnTo>
                              <a:pt x="108" y="64"/>
                            </a:lnTo>
                            <a:lnTo>
                              <a:pt x="108" y="71"/>
                            </a:lnTo>
                            <a:lnTo>
                              <a:pt x="110" y="87"/>
                            </a:lnTo>
                            <a:lnTo>
                              <a:pt x="114" y="94"/>
                            </a:lnTo>
                            <a:lnTo>
                              <a:pt x="120" y="109"/>
                            </a:lnTo>
                            <a:lnTo>
                              <a:pt x="115" y="120"/>
                            </a:lnTo>
                            <a:lnTo>
                              <a:pt x="114" y="125"/>
                            </a:lnTo>
                            <a:lnTo>
                              <a:pt x="107" y="127"/>
                            </a:lnTo>
                            <a:lnTo>
                              <a:pt x="99" y="132"/>
                            </a:lnTo>
                            <a:lnTo>
                              <a:pt x="94" y="136"/>
                            </a:lnTo>
                            <a:lnTo>
                              <a:pt x="96" y="141"/>
                            </a:lnTo>
                            <a:lnTo>
                              <a:pt x="88" y="149"/>
                            </a:lnTo>
                            <a:lnTo>
                              <a:pt x="83" y="152"/>
                            </a:lnTo>
                            <a:lnTo>
                              <a:pt x="80" y="152"/>
                            </a:lnTo>
                            <a:lnTo>
                              <a:pt x="73" y="157"/>
                            </a:lnTo>
                            <a:lnTo>
                              <a:pt x="74" y="162"/>
                            </a:lnTo>
                            <a:lnTo>
                              <a:pt x="65" y="169"/>
                            </a:lnTo>
                            <a:lnTo>
                              <a:pt x="65" y="176"/>
                            </a:lnTo>
                            <a:lnTo>
                              <a:pt x="62" y="184"/>
                            </a:lnTo>
                            <a:lnTo>
                              <a:pt x="62" y="193"/>
                            </a:lnTo>
                            <a:lnTo>
                              <a:pt x="61" y="198"/>
                            </a:lnTo>
                            <a:lnTo>
                              <a:pt x="58" y="202"/>
                            </a:lnTo>
                            <a:lnTo>
                              <a:pt x="49" y="202"/>
                            </a:lnTo>
                            <a:lnTo>
                              <a:pt x="42" y="201"/>
                            </a:lnTo>
                            <a:lnTo>
                              <a:pt x="32" y="195"/>
                            </a:lnTo>
                            <a:lnTo>
                              <a:pt x="27" y="189"/>
                            </a:lnTo>
                            <a:lnTo>
                              <a:pt x="26" y="184"/>
                            </a:lnTo>
                            <a:lnTo>
                              <a:pt x="26" y="178"/>
                            </a:lnTo>
                            <a:lnTo>
                              <a:pt x="22" y="169"/>
                            </a:lnTo>
                            <a:lnTo>
                              <a:pt x="20" y="163"/>
                            </a:lnTo>
                            <a:lnTo>
                              <a:pt x="21" y="157"/>
                            </a:lnTo>
                            <a:lnTo>
                              <a:pt x="20" y="149"/>
                            </a:lnTo>
                            <a:lnTo>
                              <a:pt x="16" y="146"/>
                            </a:lnTo>
                            <a:lnTo>
                              <a:pt x="22" y="140"/>
                            </a:lnTo>
                            <a:lnTo>
                              <a:pt x="26" y="132"/>
                            </a:lnTo>
                            <a:lnTo>
                              <a:pt x="25" y="129"/>
                            </a:lnTo>
                            <a:lnTo>
                              <a:pt x="23" y="122"/>
                            </a:lnTo>
                            <a:lnTo>
                              <a:pt x="18" y="115"/>
                            </a:lnTo>
                            <a:lnTo>
                              <a:pt x="21" y="104"/>
                            </a:lnTo>
                            <a:lnTo>
                              <a:pt x="19" y="93"/>
                            </a:lnTo>
                            <a:lnTo>
                              <a:pt x="17" y="82"/>
                            </a:lnTo>
                            <a:lnTo>
                              <a:pt x="14" y="71"/>
                            </a:lnTo>
                            <a:lnTo>
                              <a:pt x="8" y="66"/>
                            </a:lnTo>
                            <a:lnTo>
                              <a:pt x="0" y="61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  <p:sp>
                    <p:nvSpPr>
                      <p:cNvPr id="232" name="Google Shape;232;p16"/>
                      <p:cNvSpPr/>
                      <p:nvPr/>
                    </p:nvSpPr>
                    <p:spPr>
                      <a:xfrm>
                        <a:off x="1771" y="2314"/>
                        <a:ext cx="40" cy="42"/>
                      </a:xfrm>
                      <a:custGeom>
                        <a:rect b="b" l="l" r="r" t="t"/>
                        <a:pathLst>
                          <a:path extrusionOk="0" h="42" w="40">
                            <a:moveTo>
                              <a:pt x="0" y="29"/>
                            </a:moveTo>
                            <a:lnTo>
                              <a:pt x="15" y="35"/>
                            </a:lnTo>
                            <a:lnTo>
                              <a:pt x="24" y="35"/>
                            </a:lnTo>
                            <a:lnTo>
                              <a:pt x="31" y="38"/>
                            </a:lnTo>
                            <a:lnTo>
                              <a:pt x="35" y="41"/>
                            </a:lnTo>
                            <a:lnTo>
                              <a:pt x="39" y="33"/>
                            </a:lnTo>
                            <a:lnTo>
                              <a:pt x="38" y="28"/>
                            </a:lnTo>
                            <a:lnTo>
                              <a:pt x="39" y="24"/>
                            </a:lnTo>
                            <a:lnTo>
                              <a:pt x="37" y="20"/>
                            </a:lnTo>
                            <a:lnTo>
                              <a:pt x="34" y="22"/>
                            </a:lnTo>
                            <a:lnTo>
                              <a:pt x="24" y="12"/>
                            </a:lnTo>
                            <a:lnTo>
                              <a:pt x="24" y="4"/>
                            </a:lnTo>
                            <a:lnTo>
                              <a:pt x="29" y="1"/>
                            </a:lnTo>
                            <a:lnTo>
                              <a:pt x="25" y="0"/>
                            </a:lnTo>
                            <a:lnTo>
                              <a:pt x="15" y="5"/>
                            </a:lnTo>
                            <a:lnTo>
                              <a:pt x="15" y="11"/>
                            </a:lnTo>
                            <a:lnTo>
                              <a:pt x="13" y="18"/>
                            </a:lnTo>
                            <a:lnTo>
                              <a:pt x="8" y="26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solidFill>
                        <a:srgbClr val="D5D1C5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endParaRPr>
                      </a:p>
                    </p:txBody>
                  </p:sp>
                </p:grpSp>
              </p:grpSp>
              <p:grpSp>
                <p:nvGrpSpPr>
                  <p:cNvPr id="233" name="Google Shape;233;p16"/>
                  <p:cNvGrpSpPr/>
                  <p:nvPr/>
                </p:nvGrpSpPr>
                <p:grpSpPr>
                  <a:xfrm>
                    <a:off x="1579" y="2288"/>
                    <a:ext cx="83" cy="86"/>
                    <a:chOff x="1579" y="2288"/>
                    <a:chExt cx="83" cy="86"/>
                  </a:xfrm>
                </p:grpSpPr>
                <p:sp>
                  <p:nvSpPr>
                    <p:cNvPr id="234" name="Google Shape;234;p16"/>
                    <p:cNvSpPr/>
                    <p:nvPr/>
                  </p:nvSpPr>
                  <p:spPr>
                    <a:xfrm>
                      <a:off x="1579" y="2288"/>
                      <a:ext cx="56" cy="62"/>
                    </a:xfrm>
                    <a:custGeom>
                      <a:rect b="b" l="l" r="r" t="t"/>
                      <a:pathLst>
                        <a:path extrusionOk="0" h="62" w="56">
                          <a:moveTo>
                            <a:pt x="0" y="6"/>
                          </a:moveTo>
                          <a:lnTo>
                            <a:pt x="8" y="2"/>
                          </a:lnTo>
                          <a:lnTo>
                            <a:pt x="10" y="4"/>
                          </a:lnTo>
                          <a:lnTo>
                            <a:pt x="16" y="2"/>
                          </a:lnTo>
                          <a:lnTo>
                            <a:pt x="24" y="0"/>
                          </a:lnTo>
                          <a:lnTo>
                            <a:pt x="29" y="4"/>
                          </a:lnTo>
                          <a:lnTo>
                            <a:pt x="33" y="4"/>
                          </a:lnTo>
                          <a:lnTo>
                            <a:pt x="36" y="10"/>
                          </a:lnTo>
                          <a:lnTo>
                            <a:pt x="40" y="12"/>
                          </a:lnTo>
                          <a:lnTo>
                            <a:pt x="39" y="17"/>
                          </a:lnTo>
                          <a:lnTo>
                            <a:pt x="40" y="24"/>
                          </a:lnTo>
                          <a:lnTo>
                            <a:pt x="41" y="28"/>
                          </a:lnTo>
                          <a:lnTo>
                            <a:pt x="48" y="37"/>
                          </a:lnTo>
                          <a:lnTo>
                            <a:pt x="51" y="39"/>
                          </a:lnTo>
                          <a:lnTo>
                            <a:pt x="54" y="40"/>
                          </a:lnTo>
                          <a:lnTo>
                            <a:pt x="55" y="45"/>
                          </a:lnTo>
                          <a:lnTo>
                            <a:pt x="49" y="51"/>
                          </a:lnTo>
                          <a:lnTo>
                            <a:pt x="41" y="61"/>
                          </a:lnTo>
                          <a:lnTo>
                            <a:pt x="39" y="61"/>
                          </a:lnTo>
                          <a:lnTo>
                            <a:pt x="37" y="54"/>
                          </a:lnTo>
                          <a:lnTo>
                            <a:pt x="38" y="46"/>
                          </a:lnTo>
                          <a:lnTo>
                            <a:pt x="40" y="43"/>
                          </a:lnTo>
                          <a:lnTo>
                            <a:pt x="39" y="38"/>
                          </a:lnTo>
                          <a:lnTo>
                            <a:pt x="26" y="40"/>
                          </a:lnTo>
                          <a:lnTo>
                            <a:pt x="16" y="49"/>
                          </a:lnTo>
                          <a:lnTo>
                            <a:pt x="16" y="52"/>
                          </a:lnTo>
                          <a:lnTo>
                            <a:pt x="13" y="58"/>
                          </a:lnTo>
                          <a:lnTo>
                            <a:pt x="7" y="59"/>
                          </a:lnTo>
                          <a:lnTo>
                            <a:pt x="4" y="56"/>
                          </a:lnTo>
                          <a:lnTo>
                            <a:pt x="7" y="51"/>
                          </a:lnTo>
                          <a:lnTo>
                            <a:pt x="8" y="46"/>
                          </a:lnTo>
                          <a:lnTo>
                            <a:pt x="9" y="45"/>
                          </a:lnTo>
                          <a:lnTo>
                            <a:pt x="9" y="41"/>
                          </a:lnTo>
                          <a:lnTo>
                            <a:pt x="15" y="32"/>
                          </a:lnTo>
                          <a:lnTo>
                            <a:pt x="19" y="32"/>
                          </a:lnTo>
                          <a:lnTo>
                            <a:pt x="24" y="33"/>
                          </a:lnTo>
                          <a:lnTo>
                            <a:pt x="28" y="30"/>
                          </a:lnTo>
                          <a:lnTo>
                            <a:pt x="31" y="29"/>
                          </a:lnTo>
                          <a:lnTo>
                            <a:pt x="32" y="26"/>
                          </a:lnTo>
                          <a:lnTo>
                            <a:pt x="21" y="24"/>
                          </a:lnTo>
                          <a:lnTo>
                            <a:pt x="22" y="14"/>
                          </a:lnTo>
                          <a:lnTo>
                            <a:pt x="18" y="14"/>
                          </a:lnTo>
                          <a:lnTo>
                            <a:pt x="10" y="14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35" name="Google Shape;235;p16"/>
                    <p:cNvSpPr/>
                    <p:nvPr/>
                  </p:nvSpPr>
                  <p:spPr>
                    <a:xfrm>
                      <a:off x="1610" y="2358"/>
                      <a:ext cx="23" cy="16"/>
                    </a:xfrm>
                    <a:custGeom>
                      <a:rect b="b" l="l" r="r" t="t"/>
                      <a:pathLst>
                        <a:path extrusionOk="0" h="16" w="23">
                          <a:moveTo>
                            <a:pt x="0" y="9"/>
                          </a:moveTo>
                          <a:lnTo>
                            <a:pt x="12" y="15"/>
                          </a:lnTo>
                          <a:lnTo>
                            <a:pt x="22" y="1"/>
                          </a:lnTo>
                          <a:lnTo>
                            <a:pt x="12" y="0"/>
                          </a:lnTo>
                          <a:lnTo>
                            <a:pt x="8" y="3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36" name="Google Shape;236;p16"/>
                    <p:cNvSpPr/>
                    <p:nvPr/>
                  </p:nvSpPr>
                  <p:spPr>
                    <a:xfrm>
                      <a:off x="1642" y="2353"/>
                      <a:ext cx="20" cy="16"/>
                    </a:xfrm>
                    <a:custGeom>
                      <a:rect b="b" l="l" r="r" t="t"/>
                      <a:pathLst>
                        <a:path extrusionOk="0" h="16" w="20">
                          <a:moveTo>
                            <a:pt x="0" y="11"/>
                          </a:moveTo>
                          <a:lnTo>
                            <a:pt x="11" y="15"/>
                          </a:lnTo>
                          <a:lnTo>
                            <a:pt x="19" y="2"/>
                          </a:lnTo>
                          <a:lnTo>
                            <a:pt x="14" y="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grpSp>
                <p:nvGrpSpPr>
                  <p:cNvPr id="237" name="Google Shape;237;p16"/>
                  <p:cNvGrpSpPr/>
                  <p:nvPr/>
                </p:nvGrpSpPr>
                <p:grpSpPr>
                  <a:xfrm>
                    <a:off x="1813" y="1824"/>
                    <a:ext cx="19" cy="31"/>
                    <a:chOff x="1813" y="1824"/>
                    <a:chExt cx="19" cy="31"/>
                  </a:xfrm>
                </p:grpSpPr>
                <p:sp>
                  <p:nvSpPr>
                    <p:cNvPr id="238" name="Google Shape;238;p16"/>
                    <p:cNvSpPr/>
                    <p:nvPr/>
                  </p:nvSpPr>
                  <p:spPr>
                    <a:xfrm>
                      <a:off x="1813" y="1839"/>
                      <a:ext cx="19" cy="16"/>
                    </a:xfrm>
                    <a:custGeom>
                      <a:rect b="b" l="l" r="r" t="t"/>
                      <a:pathLst>
                        <a:path extrusionOk="0" h="16" w="19">
                          <a:moveTo>
                            <a:pt x="0" y="10"/>
                          </a:moveTo>
                          <a:lnTo>
                            <a:pt x="18" y="15"/>
                          </a:lnTo>
                          <a:lnTo>
                            <a:pt x="17" y="7"/>
                          </a:lnTo>
                          <a:lnTo>
                            <a:pt x="17" y="0"/>
                          </a:lnTo>
                          <a:lnTo>
                            <a:pt x="9" y="4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39" name="Google Shape;239;p16"/>
                    <p:cNvSpPr/>
                    <p:nvPr/>
                  </p:nvSpPr>
                  <p:spPr>
                    <a:xfrm>
                      <a:off x="1813" y="1824"/>
                      <a:ext cx="17" cy="16"/>
                    </a:xfrm>
                    <a:custGeom>
                      <a:rect b="b" l="l" r="r" t="t"/>
                      <a:pathLst>
                        <a:path extrusionOk="0" h="16" w="17">
                          <a:moveTo>
                            <a:pt x="0" y="9"/>
                          </a:moveTo>
                          <a:lnTo>
                            <a:pt x="16" y="0"/>
                          </a:lnTo>
                          <a:lnTo>
                            <a:pt x="14" y="1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</p:grpSp>
            <p:grpSp>
              <p:nvGrpSpPr>
                <p:cNvPr id="240" name="Google Shape;240;p16"/>
                <p:cNvGrpSpPr/>
                <p:nvPr/>
              </p:nvGrpSpPr>
              <p:grpSpPr>
                <a:xfrm>
                  <a:off x="2544" y="1412"/>
                  <a:ext cx="1300" cy="1576"/>
                  <a:chOff x="1608" y="1683"/>
                  <a:chExt cx="1061" cy="1345"/>
                </a:xfrm>
              </p:grpSpPr>
              <p:sp>
                <p:nvSpPr>
                  <p:cNvPr id="241" name="Google Shape;241;p16"/>
                  <p:cNvSpPr/>
                  <p:nvPr/>
                </p:nvSpPr>
                <p:spPr>
                  <a:xfrm>
                    <a:off x="2088" y="2275"/>
                    <a:ext cx="581" cy="753"/>
                  </a:xfrm>
                  <a:custGeom>
                    <a:rect b="b" l="l" r="r" t="t"/>
                    <a:pathLst>
                      <a:path extrusionOk="0" h="753" w="581">
                        <a:moveTo>
                          <a:pt x="48" y="114"/>
                        </a:moveTo>
                        <a:lnTo>
                          <a:pt x="82" y="102"/>
                        </a:lnTo>
                        <a:lnTo>
                          <a:pt x="97" y="75"/>
                        </a:lnTo>
                        <a:lnTo>
                          <a:pt x="113" y="70"/>
                        </a:lnTo>
                        <a:lnTo>
                          <a:pt x="137" y="52"/>
                        </a:lnTo>
                        <a:lnTo>
                          <a:pt x="160" y="81"/>
                        </a:lnTo>
                        <a:lnTo>
                          <a:pt x="172" y="70"/>
                        </a:lnTo>
                        <a:lnTo>
                          <a:pt x="181" y="73"/>
                        </a:lnTo>
                        <a:lnTo>
                          <a:pt x="191" y="68"/>
                        </a:lnTo>
                        <a:lnTo>
                          <a:pt x="198" y="68"/>
                        </a:lnTo>
                        <a:lnTo>
                          <a:pt x="214" y="70"/>
                        </a:lnTo>
                        <a:lnTo>
                          <a:pt x="233" y="59"/>
                        </a:lnTo>
                        <a:lnTo>
                          <a:pt x="219" y="44"/>
                        </a:lnTo>
                        <a:lnTo>
                          <a:pt x="238" y="26"/>
                        </a:lnTo>
                        <a:lnTo>
                          <a:pt x="253" y="26"/>
                        </a:lnTo>
                        <a:lnTo>
                          <a:pt x="274" y="5"/>
                        </a:lnTo>
                        <a:lnTo>
                          <a:pt x="290" y="5"/>
                        </a:lnTo>
                        <a:lnTo>
                          <a:pt x="297" y="0"/>
                        </a:lnTo>
                        <a:lnTo>
                          <a:pt x="321" y="5"/>
                        </a:lnTo>
                        <a:lnTo>
                          <a:pt x="332" y="13"/>
                        </a:lnTo>
                        <a:lnTo>
                          <a:pt x="340" y="15"/>
                        </a:lnTo>
                        <a:lnTo>
                          <a:pt x="358" y="24"/>
                        </a:lnTo>
                        <a:lnTo>
                          <a:pt x="376" y="31"/>
                        </a:lnTo>
                        <a:lnTo>
                          <a:pt x="391" y="41"/>
                        </a:lnTo>
                        <a:lnTo>
                          <a:pt x="413" y="62"/>
                        </a:lnTo>
                        <a:lnTo>
                          <a:pt x="420" y="75"/>
                        </a:lnTo>
                        <a:lnTo>
                          <a:pt x="443" y="73"/>
                        </a:lnTo>
                        <a:lnTo>
                          <a:pt x="478" y="78"/>
                        </a:lnTo>
                        <a:lnTo>
                          <a:pt x="495" y="88"/>
                        </a:lnTo>
                        <a:lnTo>
                          <a:pt x="532" y="62"/>
                        </a:lnTo>
                        <a:lnTo>
                          <a:pt x="530" y="47"/>
                        </a:lnTo>
                        <a:lnTo>
                          <a:pt x="542" y="31"/>
                        </a:lnTo>
                        <a:lnTo>
                          <a:pt x="556" y="26"/>
                        </a:lnTo>
                        <a:lnTo>
                          <a:pt x="561" y="47"/>
                        </a:lnTo>
                        <a:lnTo>
                          <a:pt x="564" y="75"/>
                        </a:lnTo>
                        <a:lnTo>
                          <a:pt x="571" y="106"/>
                        </a:lnTo>
                        <a:lnTo>
                          <a:pt x="571" y="129"/>
                        </a:lnTo>
                        <a:lnTo>
                          <a:pt x="558" y="149"/>
                        </a:lnTo>
                        <a:lnTo>
                          <a:pt x="574" y="153"/>
                        </a:lnTo>
                        <a:lnTo>
                          <a:pt x="568" y="176"/>
                        </a:lnTo>
                        <a:lnTo>
                          <a:pt x="564" y="205"/>
                        </a:lnTo>
                        <a:lnTo>
                          <a:pt x="556" y="226"/>
                        </a:lnTo>
                        <a:lnTo>
                          <a:pt x="545" y="245"/>
                        </a:lnTo>
                        <a:lnTo>
                          <a:pt x="540" y="257"/>
                        </a:lnTo>
                        <a:lnTo>
                          <a:pt x="542" y="275"/>
                        </a:lnTo>
                        <a:lnTo>
                          <a:pt x="547" y="299"/>
                        </a:lnTo>
                        <a:lnTo>
                          <a:pt x="542" y="315"/>
                        </a:lnTo>
                        <a:lnTo>
                          <a:pt x="545" y="327"/>
                        </a:lnTo>
                        <a:lnTo>
                          <a:pt x="550" y="338"/>
                        </a:lnTo>
                        <a:lnTo>
                          <a:pt x="558" y="354"/>
                        </a:lnTo>
                        <a:lnTo>
                          <a:pt x="580" y="377"/>
                        </a:lnTo>
                        <a:lnTo>
                          <a:pt x="575" y="398"/>
                        </a:lnTo>
                        <a:lnTo>
                          <a:pt x="567" y="437"/>
                        </a:lnTo>
                        <a:lnTo>
                          <a:pt x="555" y="480"/>
                        </a:lnTo>
                        <a:lnTo>
                          <a:pt x="544" y="511"/>
                        </a:lnTo>
                        <a:lnTo>
                          <a:pt x="530" y="546"/>
                        </a:lnTo>
                        <a:lnTo>
                          <a:pt x="512" y="588"/>
                        </a:lnTo>
                        <a:lnTo>
                          <a:pt x="495" y="620"/>
                        </a:lnTo>
                        <a:lnTo>
                          <a:pt x="475" y="655"/>
                        </a:lnTo>
                        <a:lnTo>
                          <a:pt x="458" y="681"/>
                        </a:lnTo>
                        <a:lnTo>
                          <a:pt x="440" y="710"/>
                        </a:lnTo>
                        <a:lnTo>
                          <a:pt x="414" y="741"/>
                        </a:lnTo>
                        <a:lnTo>
                          <a:pt x="392" y="752"/>
                        </a:lnTo>
                        <a:lnTo>
                          <a:pt x="373" y="746"/>
                        </a:lnTo>
                        <a:lnTo>
                          <a:pt x="363" y="722"/>
                        </a:lnTo>
                        <a:lnTo>
                          <a:pt x="368" y="717"/>
                        </a:lnTo>
                        <a:lnTo>
                          <a:pt x="373" y="699"/>
                        </a:lnTo>
                        <a:lnTo>
                          <a:pt x="363" y="689"/>
                        </a:lnTo>
                        <a:lnTo>
                          <a:pt x="363" y="676"/>
                        </a:lnTo>
                        <a:lnTo>
                          <a:pt x="355" y="666"/>
                        </a:lnTo>
                        <a:lnTo>
                          <a:pt x="355" y="632"/>
                        </a:lnTo>
                        <a:lnTo>
                          <a:pt x="345" y="609"/>
                        </a:lnTo>
                        <a:lnTo>
                          <a:pt x="340" y="595"/>
                        </a:lnTo>
                        <a:lnTo>
                          <a:pt x="329" y="582"/>
                        </a:lnTo>
                        <a:lnTo>
                          <a:pt x="314" y="567"/>
                        </a:lnTo>
                        <a:lnTo>
                          <a:pt x="326" y="544"/>
                        </a:lnTo>
                        <a:lnTo>
                          <a:pt x="329" y="525"/>
                        </a:lnTo>
                        <a:lnTo>
                          <a:pt x="329" y="514"/>
                        </a:lnTo>
                        <a:lnTo>
                          <a:pt x="340" y="506"/>
                        </a:lnTo>
                        <a:lnTo>
                          <a:pt x="335" y="491"/>
                        </a:lnTo>
                        <a:lnTo>
                          <a:pt x="332" y="470"/>
                        </a:lnTo>
                        <a:lnTo>
                          <a:pt x="326" y="450"/>
                        </a:lnTo>
                        <a:lnTo>
                          <a:pt x="274" y="408"/>
                        </a:lnTo>
                        <a:lnTo>
                          <a:pt x="269" y="395"/>
                        </a:lnTo>
                        <a:lnTo>
                          <a:pt x="274" y="366"/>
                        </a:lnTo>
                        <a:lnTo>
                          <a:pt x="261" y="354"/>
                        </a:lnTo>
                        <a:lnTo>
                          <a:pt x="248" y="361"/>
                        </a:lnTo>
                        <a:lnTo>
                          <a:pt x="222" y="364"/>
                        </a:lnTo>
                        <a:lnTo>
                          <a:pt x="213" y="351"/>
                        </a:lnTo>
                        <a:lnTo>
                          <a:pt x="196" y="366"/>
                        </a:lnTo>
                        <a:lnTo>
                          <a:pt x="189" y="382"/>
                        </a:lnTo>
                        <a:lnTo>
                          <a:pt x="170" y="382"/>
                        </a:lnTo>
                        <a:lnTo>
                          <a:pt x="158" y="392"/>
                        </a:lnTo>
                        <a:lnTo>
                          <a:pt x="139" y="392"/>
                        </a:lnTo>
                        <a:lnTo>
                          <a:pt x="118" y="408"/>
                        </a:lnTo>
                        <a:lnTo>
                          <a:pt x="92" y="406"/>
                        </a:lnTo>
                        <a:lnTo>
                          <a:pt x="59" y="380"/>
                        </a:lnTo>
                        <a:lnTo>
                          <a:pt x="30" y="359"/>
                        </a:lnTo>
                        <a:lnTo>
                          <a:pt x="16" y="343"/>
                        </a:lnTo>
                        <a:lnTo>
                          <a:pt x="16" y="296"/>
                        </a:lnTo>
                        <a:lnTo>
                          <a:pt x="0" y="283"/>
                        </a:lnTo>
                        <a:lnTo>
                          <a:pt x="0" y="268"/>
                        </a:lnTo>
                        <a:lnTo>
                          <a:pt x="4" y="255"/>
                        </a:lnTo>
                        <a:lnTo>
                          <a:pt x="14" y="237"/>
                        </a:lnTo>
                        <a:lnTo>
                          <a:pt x="6" y="221"/>
                        </a:lnTo>
                        <a:lnTo>
                          <a:pt x="14" y="203"/>
                        </a:lnTo>
                        <a:lnTo>
                          <a:pt x="27" y="195"/>
                        </a:lnTo>
                        <a:lnTo>
                          <a:pt x="38" y="184"/>
                        </a:lnTo>
                        <a:lnTo>
                          <a:pt x="38" y="174"/>
                        </a:lnTo>
                        <a:lnTo>
                          <a:pt x="27" y="167"/>
                        </a:lnTo>
                        <a:lnTo>
                          <a:pt x="27" y="153"/>
                        </a:lnTo>
                        <a:lnTo>
                          <a:pt x="35" y="146"/>
                        </a:lnTo>
                        <a:lnTo>
                          <a:pt x="48" y="114"/>
                        </a:lnTo>
                      </a:path>
                    </a:pathLst>
                  </a:custGeom>
                  <a:solidFill>
                    <a:srgbClr val="D5D1C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  <p:grpSp>
                <p:nvGrpSpPr>
                  <p:cNvPr id="242" name="Google Shape;242;p16"/>
                  <p:cNvGrpSpPr/>
                  <p:nvPr/>
                </p:nvGrpSpPr>
                <p:grpSpPr>
                  <a:xfrm>
                    <a:off x="2552" y="2551"/>
                    <a:ext cx="66" cy="160"/>
                    <a:chOff x="2552" y="2551"/>
                    <a:chExt cx="66" cy="160"/>
                  </a:xfrm>
                </p:grpSpPr>
                <p:sp>
                  <p:nvSpPr>
                    <p:cNvPr id="243" name="Google Shape;243;p16"/>
                    <p:cNvSpPr/>
                    <p:nvPr/>
                  </p:nvSpPr>
                  <p:spPr>
                    <a:xfrm>
                      <a:off x="2552" y="2551"/>
                      <a:ext cx="27" cy="44"/>
                    </a:xfrm>
                    <a:custGeom>
                      <a:rect b="b" l="l" r="r" t="t"/>
                      <a:pathLst>
                        <a:path extrusionOk="0" h="44" w="27">
                          <a:moveTo>
                            <a:pt x="18" y="0"/>
                          </a:moveTo>
                          <a:lnTo>
                            <a:pt x="0" y="13"/>
                          </a:lnTo>
                          <a:lnTo>
                            <a:pt x="8" y="30"/>
                          </a:lnTo>
                          <a:lnTo>
                            <a:pt x="13" y="43"/>
                          </a:lnTo>
                          <a:lnTo>
                            <a:pt x="26" y="34"/>
                          </a:lnTo>
                          <a:lnTo>
                            <a:pt x="18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44" name="Google Shape;244;p16"/>
                    <p:cNvSpPr/>
                    <p:nvPr/>
                  </p:nvSpPr>
                  <p:spPr>
                    <a:xfrm>
                      <a:off x="2597" y="2666"/>
                      <a:ext cx="21" cy="45"/>
                    </a:xfrm>
                    <a:custGeom>
                      <a:rect b="b" l="l" r="r" t="t"/>
                      <a:pathLst>
                        <a:path extrusionOk="0" h="45" w="21">
                          <a:moveTo>
                            <a:pt x="13" y="0"/>
                          </a:moveTo>
                          <a:lnTo>
                            <a:pt x="0" y="8"/>
                          </a:lnTo>
                          <a:lnTo>
                            <a:pt x="3" y="23"/>
                          </a:lnTo>
                          <a:lnTo>
                            <a:pt x="5" y="42"/>
                          </a:lnTo>
                          <a:lnTo>
                            <a:pt x="20" y="44"/>
                          </a:lnTo>
                          <a:lnTo>
                            <a:pt x="20" y="3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sp>
                <p:nvSpPr>
                  <p:cNvPr id="245" name="Google Shape;245;p16"/>
                  <p:cNvSpPr/>
                  <p:nvPr/>
                </p:nvSpPr>
                <p:spPr>
                  <a:xfrm>
                    <a:off x="1608" y="1683"/>
                    <a:ext cx="1003" cy="711"/>
                  </a:xfrm>
                  <a:custGeom>
                    <a:rect b="b" l="l" r="r" t="t"/>
                    <a:pathLst>
                      <a:path extrusionOk="0" h="711" w="1003">
                        <a:moveTo>
                          <a:pt x="488" y="660"/>
                        </a:moveTo>
                        <a:lnTo>
                          <a:pt x="502" y="680"/>
                        </a:lnTo>
                        <a:lnTo>
                          <a:pt x="496" y="692"/>
                        </a:lnTo>
                        <a:lnTo>
                          <a:pt x="503" y="700"/>
                        </a:lnTo>
                        <a:lnTo>
                          <a:pt x="512" y="710"/>
                        </a:lnTo>
                        <a:lnTo>
                          <a:pt x="525" y="707"/>
                        </a:lnTo>
                        <a:lnTo>
                          <a:pt x="537" y="692"/>
                        </a:lnTo>
                        <a:lnTo>
                          <a:pt x="554" y="681"/>
                        </a:lnTo>
                        <a:lnTo>
                          <a:pt x="561" y="673"/>
                        </a:lnTo>
                        <a:lnTo>
                          <a:pt x="558" y="662"/>
                        </a:lnTo>
                        <a:lnTo>
                          <a:pt x="556" y="651"/>
                        </a:lnTo>
                        <a:lnTo>
                          <a:pt x="556" y="639"/>
                        </a:lnTo>
                        <a:lnTo>
                          <a:pt x="564" y="634"/>
                        </a:lnTo>
                        <a:lnTo>
                          <a:pt x="564" y="623"/>
                        </a:lnTo>
                        <a:lnTo>
                          <a:pt x="561" y="616"/>
                        </a:lnTo>
                        <a:lnTo>
                          <a:pt x="566" y="610"/>
                        </a:lnTo>
                        <a:lnTo>
                          <a:pt x="576" y="611"/>
                        </a:lnTo>
                        <a:lnTo>
                          <a:pt x="579" y="605"/>
                        </a:lnTo>
                        <a:lnTo>
                          <a:pt x="579" y="597"/>
                        </a:lnTo>
                        <a:lnTo>
                          <a:pt x="582" y="590"/>
                        </a:lnTo>
                        <a:lnTo>
                          <a:pt x="605" y="593"/>
                        </a:lnTo>
                        <a:lnTo>
                          <a:pt x="612" y="600"/>
                        </a:lnTo>
                        <a:lnTo>
                          <a:pt x="653" y="595"/>
                        </a:lnTo>
                        <a:lnTo>
                          <a:pt x="654" y="587"/>
                        </a:lnTo>
                        <a:lnTo>
                          <a:pt x="642" y="578"/>
                        </a:lnTo>
                        <a:lnTo>
                          <a:pt x="615" y="579"/>
                        </a:lnTo>
                        <a:lnTo>
                          <a:pt x="602" y="578"/>
                        </a:lnTo>
                        <a:lnTo>
                          <a:pt x="598" y="572"/>
                        </a:lnTo>
                        <a:lnTo>
                          <a:pt x="598" y="563"/>
                        </a:lnTo>
                        <a:lnTo>
                          <a:pt x="602" y="557"/>
                        </a:lnTo>
                        <a:lnTo>
                          <a:pt x="612" y="566"/>
                        </a:lnTo>
                        <a:lnTo>
                          <a:pt x="629" y="566"/>
                        </a:lnTo>
                        <a:lnTo>
                          <a:pt x="638" y="567"/>
                        </a:lnTo>
                        <a:lnTo>
                          <a:pt x="649" y="567"/>
                        </a:lnTo>
                        <a:lnTo>
                          <a:pt x="656" y="574"/>
                        </a:lnTo>
                        <a:lnTo>
                          <a:pt x="670" y="580"/>
                        </a:lnTo>
                        <a:lnTo>
                          <a:pt x="680" y="581"/>
                        </a:lnTo>
                        <a:lnTo>
                          <a:pt x="680" y="572"/>
                        </a:lnTo>
                        <a:lnTo>
                          <a:pt x="689" y="567"/>
                        </a:lnTo>
                        <a:lnTo>
                          <a:pt x="685" y="559"/>
                        </a:lnTo>
                        <a:lnTo>
                          <a:pt x="679" y="553"/>
                        </a:lnTo>
                        <a:lnTo>
                          <a:pt x="680" y="546"/>
                        </a:lnTo>
                        <a:lnTo>
                          <a:pt x="683" y="540"/>
                        </a:lnTo>
                        <a:lnTo>
                          <a:pt x="693" y="528"/>
                        </a:lnTo>
                        <a:lnTo>
                          <a:pt x="698" y="535"/>
                        </a:lnTo>
                        <a:lnTo>
                          <a:pt x="693" y="546"/>
                        </a:lnTo>
                        <a:lnTo>
                          <a:pt x="701" y="551"/>
                        </a:lnTo>
                        <a:lnTo>
                          <a:pt x="709" y="553"/>
                        </a:lnTo>
                        <a:lnTo>
                          <a:pt x="717" y="557"/>
                        </a:lnTo>
                        <a:lnTo>
                          <a:pt x="728" y="557"/>
                        </a:lnTo>
                        <a:lnTo>
                          <a:pt x="738" y="556"/>
                        </a:lnTo>
                        <a:lnTo>
                          <a:pt x="741" y="549"/>
                        </a:lnTo>
                        <a:lnTo>
                          <a:pt x="741" y="541"/>
                        </a:lnTo>
                        <a:lnTo>
                          <a:pt x="746" y="535"/>
                        </a:lnTo>
                        <a:lnTo>
                          <a:pt x="756" y="530"/>
                        </a:lnTo>
                        <a:lnTo>
                          <a:pt x="761" y="524"/>
                        </a:lnTo>
                        <a:lnTo>
                          <a:pt x="758" y="517"/>
                        </a:lnTo>
                        <a:lnTo>
                          <a:pt x="762" y="509"/>
                        </a:lnTo>
                        <a:lnTo>
                          <a:pt x="774" y="524"/>
                        </a:lnTo>
                        <a:lnTo>
                          <a:pt x="779" y="534"/>
                        </a:lnTo>
                        <a:lnTo>
                          <a:pt x="782" y="539"/>
                        </a:lnTo>
                        <a:lnTo>
                          <a:pt x="787" y="549"/>
                        </a:lnTo>
                        <a:lnTo>
                          <a:pt x="792" y="556"/>
                        </a:lnTo>
                        <a:lnTo>
                          <a:pt x="791" y="566"/>
                        </a:lnTo>
                        <a:lnTo>
                          <a:pt x="790" y="575"/>
                        </a:lnTo>
                        <a:lnTo>
                          <a:pt x="796" y="584"/>
                        </a:lnTo>
                        <a:lnTo>
                          <a:pt x="805" y="590"/>
                        </a:lnTo>
                        <a:lnTo>
                          <a:pt x="815" y="590"/>
                        </a:lnTo>
                        <a:lnTo>
                          <a:pt x="826" y="588"/>
                        </a:lnTo>
                        <a:lnTo>
                          <a:pt x="844" y="590"/>
                        </a:lnTo>
                        <a:lnTo>
                          <a:pt x="864" y="602"/>
                        </a:lnTo>
                        <a:lnTo>
                          <a:pt x="874" y="600"/>
                        </a:lnTo>
                        <a:lnTo>
                          <a:pt x="883" y="609"/>
                        </a:lnTo>
                        <a:lnTo>
                          <a:pt x="891" y="616"/>
                        </a:lnTo>
                        <a:lnTo>
                          <a:pt x="907" y="623"/>
                        </a:lnTo>
                        <a:lnTo>
                          <a:pt x="918" y="623"/>
                        </a:lnTo>
                        <a:lnTo>
                          <a:pt x="930" y="626"/>
                        </a:lnTo>
                        <a:lnTo>
                          <a:pt x="943" y="636"/>
                        </a:lnTo>
                        <a:lnTo>
                          <a:pt x="962" y="654"/>
                        </a:lnTo>
                        <a:lnTo>
                          <a:pt x="976" y="667"/>
                        </a:lnTo>
                        <a:lnTo>
                          <a:pt x="985" y="651"/>
                        </a:lnTo>
                        <a:lnTo>
                          <a:pt x="989" y="637"/>
                        </a:lnTo>
                        <a:lnTo>
                          <a:pt x="996" y="620"/>
                        </a:lnTo>
                        <a:lnTo>
                          <a:pt x="1000" y="595"/>
                        </a:lnTo>
                        <a:lnTo>
                          <a:pt x="1002" y="568"/>
                        </a:lnTo>
                        <a:lnTo>
                          <a:pt x="998" y="564"/>
                        </a:lnTo>
                        <a:lnTo>
                          <a:pt x="1001" y="533"/>
                        </a:lnTo>
                        <a:lnTo>
                          <a:pt x="1000" y="512"/>
                        </a:lnTo>
                        <a:lnTo>
                          <a:pt x="996" y="500"/>
                        </a:lnTo>
                        <a:lnTo>
                          <a:pt x="996" y="481"/>
                        </a:lnTo>
                        <a:lnTo>
                          <a:pt x="988" y="473"/>
                        </a:lnTo>
                        <a:lnTo>
                          <a:pt x="983" y="464"/>
                        </a:lnTo>
                        <a:lnTo>
                          <a:pt x="978" y="452"/>
                        </a:lnTo>
                        <a:lnTo>
                          <a:pt x="978" y="442"/>
                        </a:lnTo>
                        <a:lnTo>
                          <a:pt x="972" y="435"/>
                        </a:lnTo>
                        <a:lnTo>
                          <a:pt x="961" y="435"/>
                        </a:lnTo>
                        <a:lnTo>
                          <a:pt x="952" y="435"/>
                        </a:lnTo>
                        <a:lnTo>
                          <a:pt x="947" y="443"/>
                        </a:lnTo>
                        <a:lnTo>
                          <a:pt x="940" y="445"/>
                        </a:lnTo>
                        <a:lnTo>
                          <a:pt x="929" y="445"/>
                        </a:lnTo>
                        <a:lnTo>
                          <a:pt x="929" y="460"/>
                        </a:lnTo>
                        <a:lnTo>
                          <a:pt x="933" y="468"/>
                        </a:lnTo>
                        <a:lnTo>
                          <a:pt x="931" y="476"/>
                        </a:lnTo>
                        <a:lnTo>
                          <a:pt x="928" y="486"/>
                        </a:lnTo>
                        <a:lnTo>
                          <a:pt x="919" y="489"/>
                        </a:lnTo>
                        <a:lnTo>
                          <a:pt x="912" y="488"/>
                        </a:lnTo>
                        <a:lnTo>
                          <a:pt x="906" y="485"/>
                        </a:lnTo>
                        <a:lnTo>
                          <a:pt x="901" y="483"/>
                        </a:lnTo>
                        <a:lnTo>
                          <a:pt x="895" y="483"/>
                        </a:lnTo>
                        <a:lnTo>
                          <a:pt x="888" y="482"/>
                        </a:lnTo>
                        <a:lnTo>
                          <a:pt x="880" y="481"/>
                        </a:lnTo>
                        <a:lnTo>
                          <a:pt x="872" y="480"/>
                        </a:lnTo>
                        <a:lnTo>
                          <a:pt x="867" y="470"/>
                        </a:lnTo>
                        <a:lnTo>
                          <a:pt x="877" y="463"/>
                        </a:lnTo>
                        <a:lnTo>
                          <a:pt x="883" y="462"/>
                        </a:lnTo>
                        <a:lnTo>
                          <a:pt x="887" y="465"/>
                        </a:lnTo>
                        <a:lnTo>
                          <a:pt x="894" y="464"/>
                        </a:lnTo>
                        <a:lnTo>
                          <a:pt x="907" y="458"/>
                        </a:lnTo>
                        <a:lnTo>
                          <a:pt x="913" y="446"/>
                        </a:lnTo>
                        <a:lnTo>
                          <a:pt x="921" y="435"/>
                        </a:lnTo>
                        <a:lnTo>
                          <a:pt x="929" y="423"/>
                        </a:lnTo>
                        <a:lnTo>
                          <a:pt x="935" y="414"/>
                        </a:lnTo>
                        <a:lnTo>
                          <a:pt x="942" y="408"/>
                        </a:lnTo>
                        <a:lnTo>
                          <a:pt x="943" y="397"/>
                        </a:lnTo>
                        <a:lnTo>
                          <a:pt x="950" y="375"/>
                        </a:lnTo>
                        <a:lnTo>
                          <a:pt x="919" y="333"/>
                        </a:lnTo>
                        <a:lnTo>
                          <a:pt x="891" y="294"/>
                        </a:lnTo>
                        <a:lnTo>
                          <a:pt x="861" y="261"/>
                        </a:lnTo>
                        <a:lnTo>
                          <a:pt x="831" y="231"/>
                        </a:lnTo>
                        <a:lnTo>
                          <a:pt x="809" y="210"/>
                        </a:lnTo>
                        <a:lnTo>
                          <a:pt x="790" y="193"/>
                        </a:lnTo>
                        <a:lnTo>
                          <a:pt x="765" y="173"/>
                        </a:lnTo>
                        <a:lnTo>
                          <a:pt x="739" y="153"/>
                        </a:lnTo>
                        <a:lnTo>
                          <a:pt x="706" y="130"/>
                        </a:lnTo>
                        <a:lnTo>
                          <a:pt x="679" y="111"/>
                        </a:lnTo>
                        <a:lnTo>
                          <a:pt x="653" y="97"/>
                        </a:lnTo>
                        <a:lnTo>
                          <a:pt x="624" y="83"/>
                        </a:lnTo>
                        <a:lnTo>
                          <a:pt x="590" y="68"/>
                        </a:lnTo>
                        <a:lnTo>
                          <a:pt x="542" y="48"/>
                        </a:lnTo>
                        <a:lnTo>
                          <a:pt x="491" y="31"/>
                        </a:lnTo>
                        <a:lnTo>
                          <a:pt x="447" y="20"/>
                        </a:lnTo>
                        <a:lnTo>
                          <a:pt x="415" y="13"/>
                        </a:lnTo>
                        <a:lnTo>
                          <a:pt x="370" y="7"/>
                        </a:lnTo>
                        <a:lnTo>
                          <a:pt x="314" y="1"/>
                        </a:lnTo>
                        <a:lnTo>
                          <a:pt x="241" y="0"/>
                        </a:lnTo>
                        <a:lnTo>
                          <a:pt x="184" y="4"/>
                        </a:lnTo>
                        <a:lnTo>
                          <a:pt x="179" y="13"/>
                        </a:lnTo>
                        <a:lnTo>
                          <a:pt x="168" y="17"/>
                        </a:lnTo>
                        <a:lnTo>
                          <a:pt x="160" y="20"/>
                        </a:lnTo>
                        <a:lnTo>
                          <a:pt x="145" y="20"/>
                        </a:lnTo>
                        <a:lnTo>
                          <a:pt x="131" y="26"/>
                        </a:lnTo>
                        <a:lnTo>
                          <a:pt x="111" y="28"/>
                        </a:lnTo>
                        <a:lnTo>
                          <a:pt x="99" y="42"/>
                        </a:lnTo>
                        <a:lnTo>
                          <a:pt x="97" y="54"/>
                        </a:lnTo>
                        <a:lnTo>
                          <a:pt x="86" y="68"/>
                        </a:lnTo>
                        <a:lnTo>
                          <a:pt x="73" y="67"/>
                        </a:lnTo>
                        <a:lnTo>
                          <a:pt x="61" y="79"/>
                        </a:lnTo>
                        <a:lnTo>
                          <a:pt x="61" y="62"/>
                        </a:lnTo>
                        <a:lnTo>
                          <a:pt x="72" y="36"/>
                        </a:lnTo>
                        <a:lnTo>
                          <a:pt x="73" y="24"/>
                        </a:lnTo>
                        <a:lnTo>
                          <a:pt x="46" y="32"/>
                        </a:lnTo>
                        <a:lnTo>
                          <a:pt x="26" y="37"/>
                        </a:lnTo>
                        <a:lnTo>
                          <a:pt x="27" y="47"/>
                        </a:lnTo>
                        <a:lnTo>
                          <a:pt x="43" y="59"/>
                        </a:lnTo>
                        <a:lnTo>
                          <a:pt x="41" y="68"/>
                        </a:lnTo>
                        <a:lnTo>
                          <a:pt x="38" y="80"/>
                        </a:lnTo>
                        <a:lnTo>
                          <a:pt x="29" y="90"/>
                        </a:lnTo>
                        <a:lnTo>
                          <a:pt x="16" y="102"/>
                        </a:lnTo>
                        <a:lnTo>
                          <a:pt x="15" y="118"/>
                        </a:lnTo>
                        <a:lnTo>
                          <a:pt x="9" y="133"/>
                        </a:lnTo>
                        <a:lnTo>
                          <a:pt x="11" y="146"/>
                        </a:lnTo>
                        <a:lnTo>
                          <a:pt x="27" y="144"/>
                        </a:lnTo>
                        <a:lnTo>
                          <a:pt x="26" y="163"/>
                        </a:lnTo>
                        <a:lnTo>
                          <a:pt x="12" y="171"/>
                        </a:lnTo>
                        <a:lnTo>
                          <a:pt x="0" y="183"/>
                        </a:lnTo>
                        <a:lnTo>
                          <a:pt x="14" y="197"/>
                        </a:lnTo>
                        <a:lnTo>
                          <a:pt x="30" y="181"/>
                        </a:lnTo>
                        <a:lnTo>
                          <a:pt x="38" y="180"/>
                        </a:lnTo>
                        <a:lnTo>
                          <a:pt x="53" y="177"/>
                        </a:lnTo>
                        <a:lnTo>
                          <a:pt x="63" y="172"/>
                        </a:lnTo>
                        <a:lnTo>
                          <a:pt x="73" y="171"/>
                        </a:lnTo>
                        <a:lnTo>
                          <a:pt x="86" y="159"/>
                        </a:lnTo>
                        <a:lnTo>
                          <a:pt x="97" y="143"/>
                        </a:lnTo>
                        <a:lnTo>
                          <a:pt x="108" y="140"/>
                        </a:lnTo>
                        <a:lnTo>
                          <a:pt x="119" y="135"/>
                        </a:lnTo>
                        <a:lnTo>
                          <a:pt x="134" y="132"/>
                        </a:lnTo>
                        <a:lnTo>
                          <a:pt x="139" y="135"/>
                        </a:lnTo>
                        <a:lnTo>
                          <a:pt x="149" y="133"/>
                        </a:lnTo>
                        <a:lnTo>
                          <a:pt x="156" y="130"/>
                        </a:lnTo>
                        <a:lnTo>
                          <a:pt x="175" y="130"/>
                        </a:lnTo>
                        <a:lnTo>
                          <a:pt x="180" y="132"/>
                        </a:lnTo>
                        <a:lnTo>
                          <a:pt x="200" y="134"/>
                        </a:lnTo>
                        <a:lnTo>
                          <a:pt x="212" y="130"/>
                        </a:lnTo>
                        <a:lnTo>
                          <a:pt x="223" y="120"/>
                        </a:lnTo>
                        <a:lnTo>
                          <a:pt x="239" y="122"/>
                        </a:lnTo>
                        <a:lnTo>
                          <a:pt x="253" y="120"/>
                        </a:lnTo>
                        <a:lnTo>
                          <a:pt x="261" y="120"/>
                        </a:lnTo>
                        <a:lnTo>
                          <a:pt x="260" y="133"/>
                        </a:lnTo>
                        <a:lnTo>
                          <a:pt x="265" y="138"/>
                        </a:lnTo>
                        <a:lnTo>
                          <a:pt x="274" y="143"/>
                        </a:lnTo>
                        <a:lnTo>
                          <a:pt x="284" y="136"/>
                        </a:lnTo>
                        <a:lnTo>
                          <a:pt x="295" y="141"/>
                        </a:lnTo>
                        <a:lnTo>
                          <a:pt x="306" y="147"/>
                        </a:lnTo>
                        <a:lnTo>
                          <a:pt x="320" y="150"/>
                        </a:lnTo>
                        <a:lnTo>
                          <a:pt x="342" y="153"/>
                        </a:lnTo>
                        <a:lnTo>
                          <a:pt x="316" y="156"/>
                        </a:lnTo>
                        <a:lnTo>
                          <a:pt x="306" y="159"/>
                        </a:lnTo>
                        <a:lnTo>
                          <a:pt x="301" y="165"/>
                        </a:lnTo>
                        <a:lnTo>
                          <a:pt x="310" y="182"/>
                        </a:lnTo>
                        <a:lnTo>
                          <a:pt x="318" y="191"/>
                        </a:lnTo>
                        <a:lnTo>
                          <a:pt x="335" y="189"/>
                        </a:lnTo>
                        <a:lnTo>
                          <a:pt x="347" y="193"/>
                        </a:lnTo>
                        <a:lnTo>
                          <a:pt x="363" y="200"/>
                        </a:lnTo>
                        <a:lnTo>
                          <a:pt x="379" y="201"/>
                        </a:lnTo>
                        <a:lnTo>
                          <a:pt x="389" y="201"/>
                        </a:lnTo>
                        <a:lnTo>
                          <a:pt x="412" y="187"/>
                        </a:lnTo>
                        <a:lnTo>
                          <a:pt x="418" y="188"/>
                        </a:lnTo>
                        <a:lnTo>
                          <a:pt x="405" y="201"/>
                        </a:lnTo>
                        <a:lnTo>
                          <a:pt x="418" y="216"/>
                        </a:lnTo>
                        <a:lnTo>
                          <a:pt x="444" y="210"/>
                        </a:lnTo>
                        <a:lnTo>
                          <a:pt x="448" y="207"/>
                        </a:lnTo>
                        <a:lnTo>
                          <a:pt x="448" y="196"/>
                        </a:lnTo>
                        <a:lnTo>
                          <a:pt x="458" y="201"/>
                        </a:lnTo>
                        <a:lnTo>
                          <a:pt x="475" y="213"/>
                        </a:lnTo>
                        <a:lnTo>
                          <a:pt x="458" y="211"/>
                        </a:lnTo>
                        <a:lnTo>
                          <a:pt x="454" y="214"/>
                        </a:lnTo>
                        <a:lnTo>
                          <a:pt x="447" y="217"/>
                        </a:lnTo>
                        <a:lnTo>
                          <a:pt x="438" y="220"/>
                        </a:lnTo>
                        <a:lnTo>
                          <a:pt x="428" y="221"/>
                        </a:lnTo>
                        <a:lnTo>
                          <a:pt x="418" y="228"/>
                        </a:lnTo>
                        <a:lnTo>
                          <a:pt x="428" y="234"/>
                        </a:lnTo>
                        <a:lnTo>
                          <a:pt x="461" y="233"/>
                        </a:lnTo>
                        <a:lnTo>
                          <a:pt x="458" y="245"/>
                        </a:lnTo>
                        <a:lnTo>
                          <a:pt x="454" y="260"/>
                        </a:lnTo>
                        <a:lnTo>
                          <a:pt x="464" y="262"/>
                        </a:lnTo>
                        <a:lnTo>
                          <a:pt x="471" y="268"/>
                        </a:lnTo>
                        <a:lnTo>
                          <a:pt x="475" y="284"/>
                        </a:lnTo>
                        <a:lnTo>
                          <a:pt x="481" y="292"/>
                        </a:lnTo>
                        <a:lnTo>
                          <a:pt x="480" y="299"/>
                        </a:lnTo>
                        <a:lnTo>
                          <a:pt x="480" y="311"/>
                        </a:lnTo>
                        <a:lnTo>
                          <a:pt x="511" y="338"/>
                        </a:lnTo>
                        <a:lnTo>
                          <a:pt x="509" y="348"/>
                        </a:lnTo>
                        <a:lnTo>
                          <a:pt x="504" y="353"/>
                        </a:lnTo>
                        <a:lnTo>
                          <a:pt x="498" y="350"/>
                        </a:lnTo>
                        <a:lnTo>
                          <a:pt x="491" y="347"/>
                        </a:lnTo>
                        <a:lnTo>
                          <a:pt x="486" y="348"/>
                        </a:lnTo>
                        <a:lnTo>
                          <a:pt x="482" y="348"/>
                        </a:lnTo>
                        <a:lnTo>
                          <a:pt x="493" y="336"/>
                        </a:lnTo>
                        <a:lnTo>
                          <a:pt x="491" y="327"/>
                        </a:lnTo>
                        <a:lnTo>
                          <a:pt x="481" y="324"/>
                        </a:lnTo>
                        <a:lnTo>
                          <a:pt x="475" y="325"/>
                        </a:lnTo>
                        <a:lnTo>
                          <a:pt x="469" y="327"/>
                        </a:lnTo>
                        <a:lnTo>
                          <a:pt x="459" y="333"/>
                        </a:lnTo>
                        <a:lnTo>
                          <a:pt x="454" y="338"/>
                        </a:lnTo>
                        <a:lnTo>
                          <a:pt x="441" y="340"/>
                        </a:lnTo>
                        <a:lnTo>
                          <a:pt x="431" y="340"/>
                        </a:lnTo>
                        <a:lnTo>
                          <a:pt x="433" y="350"/>
                        </a:lnTo>
                        <a:lnTo>
                          <a:pt x="433" y="364"/>
                        </a:lnTo>
                        <a:lnTo>
                          <a:pt x="431" y="376"/>
                        </a:lnTo>
                        <a:lnTo>
                          <a:pt x="434" y="388"/>
                        </a:lnTo>
                        <a:lnTo>
                          <a:pt x="438" y="397"/>
                        </a:lnTo>
                        <a:lnTo>
                          <a:pt x="437" y="406"/>
                        </a:lnTo>
                        <a:lnTo>
                          <a:pt x="441" y="413"/>
                        </a:lnTo>
                        <a:lnTo>
                          <a:pt x="449" y="418"/>
                        </a:lnTo>
                        <a:lnTo>
                          <a:pt x="448" y="426"/>
                        </a:lnTo>
                        <a:lnTo>
                          <a:pt x="458" y="431"/>
                        </a:lnTo>
                        <a:lnTo>
                          <a:pt x="452" y="443"/>
                        </a:lnTo>
                        <a:lnTo>
                          <a:pt x="454" y="458"/>
                        </a:lnTo>
                        <a:lnTo>
                          <a:pt x="460" y="468"/>
                        </a:lnTo>
                        <a:lnTo>
                          <a:pt x="472" y="485"/>
                        </a:lnTo>
                        <a:lnTo>
                          <a:pt x="478" y="485"/>
                        </a:lnTo>
                        <a:lnTo>
                          <a:pt x="486" y="488"/>
                        </a:lnTo>
                        <a:lnTo>
                          <a:pt x="496" y="476"/>
                        </a:lnTo>
                        <a:lnTo>
                          <a:pt x="504" y="469"/>
                        </a:lnTo>
                        <a:lnTo>
                          <a:pt x="513" y="479"/>
                        </a:lnTo>
                        <a:lnTo>
                          <a:pt x="521" y="481"/>
                        </a:lnTo>
                        <a:lnTo>
                          <a:pt x="532" y="478"/>
                        </a:lnTo>
                        <a:lnTo>
                          <a:pt x="533" y="467"/>
                        </a:lnTo>
                        <a:lnTo>
                          <a:pt x="522" y="456"/>
                        </a:lnTo>
                        <a:lnTo>
                          <a:pt x="513" y="447"/>
                        </a:lnTo>
                        <a:lnTo>
                          <a:pt x="512" y="438"/>
                        </a:lnTo>
                        <a:lnTo>
                          <a:pt x="502" y="431"/>
                        </a:lnTo>
                        <a:lnTo>
                          <a:pt x="493" y="429"/>
                        </a:lnTo>
                        <a:lnTo>
                          <a:pt x="490" y="415"/>
                        </a:lnTo>
                        <a:lnTo>
                          <a:pt x="486" y="408"/>
                        </a:lnTo>
                        <a:lnTo>
                          <a:pt x="480" y="402"/>
                        </a:lnTo>
                        <a:lnTo>
                          <a:pt x="478" y="387"/>
                        </a:lnTo>
                        <a:lnTo>
                          <a:pt x="481" y="384"/>
                        </a:lnTo>
                        <a:lnTo>
                          <a:pt x="490" y="394"/>
                        </a:lnTo>
                        <a:lnTo>
                          <a:pt x="491" y="402"/>
                        </a:lnTo>
                        <a:lnTo>
                          <a:pt x="498" y="411"/>
                        </a:lnTo>
                        <a:lnTo>
                          <a:pt x="506" y="418"/>
                        </a:lnTo>
                        <a:lnTo>
                          <a:pt x="511" y="423"/>
                        </a:lnTo>
                        <a:lnTo>
                          <a:pt x="516" y="415"/>
                        </a:lnTo>
                        <a:lnTo>
                          <a:pt x="521" y="413"/>
                        </a:lnTo>
                        <a:lnTo>
                          <a:pt x="527" y="411"/>
                        </a:lnTo>
                        <a:lnTo>
                          <a:pt x="530" y="405"/>
                        </a:lnTo>
                        <a:lnTo>
                          <a:pt x="537" y="402"/>
                        </a:lnTo>
                        <a:lnTo>
                          <a:pt x="532" y="411"/>
                        </a:lnTo>
                        <a:lnTo>
                          <a:pt x="535" y="418"/>
                        </a:lnTo>
                        <a:lnTo>
                          <a:pt x="543" y="423"/>
                        </a:lnTo>
                        <a:lnTo>
                          <a:pt x="542" y="431"/>
                        </a:lnTo>
                        <a:lnTo>
                          <a:pt x="535" y="438"/>
                        </a:lnTo>
                        <a:lnTo>
                          <a:pt x="537" y="446"/>
                        </a:lnTo>
                        <a:lnTo>
                          <a:pt x="547" y="452"/>
                        </a:lnTo>
                        <a:lnTo>
                          <a:pt x="554" y="460"/>
                        </a:lnTo>
                        <a:lnTo>
                          <a:pt x="547" y="468"/>
                        </a:lnTo>
                        <a:lnTo>
                          <a:pt x="542" y="478"/>
                        </a:lnTo>
                        <a:lnTo>
                          <a:pt x="543" y="484"/>
                        </a:lnTo>
                        <a:lnTo>
                          <a:pt x="539" y="491"/>
                        </a:lnTo>
                        <a:lnTo>
                          <a:pt x="535" y="500"/>
                        </a:lnTo>
                        <a:lnTo>
                          <a:pt x="530" y="505"/>
                        </a:lnTo>
                        <a:lnTo>
                          <a:pt x="524" y="500"/>
                        </a:lnTo>
                        <a:lnTo>
                          <a:pt x="514" y="500"/>
                        </a:lnTo>
                        <a:lnTo>
                          <a:pt x="510" y="493"/>
                        </a:lnTo>
                        <a:lnTo>
                          <a:pt x="507" y="485"/>
                        </a:lnTo>
                        <a:lnTo>
                          <a:pt x="500" y="483"/>
                        </a:lnTo>
                        <a:lnTo>
                          <a:pt x="498" y="488"/>
                        </a:lnTo>
                        <a:lnTo>
                          <a:pt x="502" y="493"/>
                        </a:lnTo>
                        <a:lnTo>
                          <a:pt x="503" y="501"/>
                        </a:lnTo>
                        <a:lnTo>
                          <a:pt x="503" y="507"/>
                        </a:lnTo>
                        <a:lnTo>
                          <a:pt x="510" y="507"/>
                        </a:lnTo>
                        <a:lnTo>
                          <a:pt x="514" y="509"/>
                        </a:lnTo>
                        <a:lnTo>
                          <a:pt x="514" y="517"/>
                        </a:lnTo>
                        <a:lnTo>
                          <a:pt x="509" y="527"/>
                        </a:lnTo>
                        <a:lnTo>
                          <a:pt x="511" y="540"/>
                        </a:lnTo>
                        <a:lnTo>
                          <a:pt x="507" y="556"/>
                        </a:lnTo>
                        <a:lnTo>
                          <a:pt x="510" y="572"/>
                        </a:lnTo>
                        <a:lnTo>
                          <a:pt x="507" y="580"/>
                        </a:lnTo>
                        <a:lnTo>
                          <a:pt x="498" y="588"/>
                        </a:lnTo>
                        <a:lnTo>
                          <a:pt x="498" y="595"/>
                        </a:lnTo>
                        <a:lnTo>
                          <a:pt x="503" y="605"/>
                        </a:lnTo>
                        <a:lnTo>
                          <a:pt x="512" y="607"/>
                        </a:lnTo>
                        <a:lnTo>
                          <a:pt x="522" y="613"/>
                        </a:lnTo>
                        <a:lnTo>
                          <a:pt x="526" y="623"/>
                        </a:lnTo>
                        <a:lnTo>
                          <a:pt x="522" y="627"/>
                        </a:lnTo>
                        <a:lnTo>
                          <a:pt x="511" y="639"/>
                        </a:lnTo>
                        <a:lnTo>
                          <a:pt x="499" y="645"/>
                        </a:lnTo>
                        <a:lnTo>
                          <a:pt x="488" y="660"/>
                        </a:lnTo>
                      </a:path>
                    </a:pathLst>
                  </a:custGeom>
                  <a:solidFill>
                    <a:srgbClr val="D5D1C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  <p:grpSp>
                <p:nvGrpSpPr>
                  <p:cNvPr id="246" name="Google Shape;246;p16"/>
                  <p:cNvGrpSpPr/>
                  <p:nvPr/>
                </p:nvGrpSpPr>
                <p:grpSpPr>
                  <a:xfrm>
                    <a:off x="1973" y="1930"/>
                    <a:ext cx="337" cy="379"/>
                    <a:chOff x="1973" y="1930"/>
                    <a:chExt cx="337" cy="379"/>
                  </a:xfrm>
                </p:grpSpPr>
                <p:sp>
                  <p:nvSpPr>
                    <p:cNvPr id="247" name="Google Shape;247;p16"/>
                    <p:cNvSpPr/>
                    <p:nvPr/>
                  </p:nvSpPr>
                  <p:spPr>
                    <a:xfrm>
                      <a:off x="2040" y="2232"/>
                      <a:ext cx="24" cy="31"/>
                    </a:xfrm>
                    <a:custGeom>
                      <a:rect b="b" l="l" r="r" t="t"/>
                      <a:pathLst>
                        <a:path extrusionOk="0" h="31" w="24">
                          <a:moveTo>
                            <a:pt x="2" y="0"/>
                          </a:moveTo>
                          <a:lnTo>
                            <a:pt x="0" y="12"/>
                          </a:lnTo>
                          <a:lnTo>
                            <a:pt x="2" y="25"/>
                          </a:lnTo>
                          <a:lnTo>
                            <a:pt x="9" y="25"/>
                          </a:lnTo>
                          <a:lnTo>
                            <a:pt x="23" y="30"/>
                          </a:lnTo>
                          <a:lnTo>
                            <a:pt x="18" y="18"/>
                          </a:lnTo>
                          <a:lnTo>
                            <a:pt x="20" y="12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48" name="Google Shape;248;p16"/>
                    <p:cNvSpPr/>
                    <p:nvPr/>
                  </p:nvSpPr>
                  <p:spPr>
                    <a:xfrm>
                      <a:off x="2041" y="2196"/>
                      <a:ext cx="62" cy="76"/>
                    </a:xfrm>
                    <a:custGeom>
                      <a:rect b="b" l="l" r="r" t="t"/>
                      <a:pathLst>
                        <a:path extrusionOk="0" h="76" w="62">
                          <a:moveTo>
                            <a:pt x="3" y="0"/>
                          </a:moveTo>
                          <a:lnTo>
                            <a:pt x="21" y="11"/>
                          </a:lnTo>
                          <a:lnTo>
                            <a:pt x="28" y="11"/>
                          </a:lnTo>
                          <a:lnTo>
                            <a:pt x="29" y="21"/>
                          </a:lnTo>
                          <a:lnTo>
                            <a:pt x="36" y="29"/>
                          </a:lnTo>
                          <a:lnTo>
                            <a:pt x="42" y="36"/>
                          </a:lnTo>
                          <a:lnTo>
                            <a:pt x="50" y="35"/>
                          </a:lnTo>
                          <a:lnTo>
                            <a:pt x="59" y="42"/>
                          </a:lnTo>
                          <a:lnTo>
                            <a:pt x="57" y="51"/>
                          </a:lnTo>
                          <a:lnTo>
                            <a:pt x="61" y="56"/>
                          </a:lnTo>
                          <a:lnTo>
                            <a:pt x="50" y="65"/>
                          </a:lnTo>
                          <a:lnTo>
                            <a:pt x="42" y="74"/>
                          </a:lnTo>
                          <a:lnTo>
                            <a:pt x="36" y="75"/>
                          </a:lnTo>
                          <a:lnTo>
                            <a:pt x="34" y="68"/>
                          </a:lnTo>
                          <a:lnTo>
                            <a:pt x="37" y="62"/>
                          </a:lnTo>
                          <a:lnTo>
                            <a:pt x="34" y="54"/>
                          </a:lnTo>
                          <a:lnTo>
                            <a:pt x="34" y="39"/>
                          </a:lnTo>
                          <a:lnTo>
                            <a:pt x="24" y="33"/>
                          </a:lnTo>
                          <a:lnTo>
                            <a:pt x="14" y="32"/>
                          </a:lnTo>
                          <a:lnTo>
                            <a:pt x="13" y="27"/>
                          </a:lnTo>
                          <a:lnTo>
                            <a:pt x="8" y="21"/>
                          </a:lnTo>
                          <a:lnTo>
                            <a:pt x="0" y="16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49" name="Google Shape;249;p16"/>
                    <p:cNvSpPr/>
                    <p:nvPr/>
                  </p:nvSpPr>
                  <p:spPr>
                    <a:xfrm>
                      <a:off x="2192" y="2288"/>
                      <a:ext cx="18" cy="21"/>
                    </a:xfrm>
                    <a:custGeom>
                      <a:rect b="b" l="l" r="r" t="t"/>
                      <a:pathLst>
                        <a:path extrusionOk="0" h="21" w="18">
                          <a:moveTo>
                            <a:pt x="0" y="0"/>
                          </a:moveTo>
                          <a:lnTo>
                            <a:pt x="3" y="18"/>
                          </a:lnTo>
                          <a:lnTo>
                            <a:pt x="17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50" name="Google Shape;250;p16"/>
                    <p:cNvSpPr/>
                    <p:nvPr/>
                  </p:nvSpPr>
                  <p:spPr>
                    <a:xfrm>
                      <a:off x="2236" y="2292"/>
                      <a:ext cx="22" cy="17"/>
                    </a:xfrm>
                    <a:custGeom>
                      <a:rect b="b" l="l" r="r" t="t"/>
                      <a:pathLst>
                        <a:path extrusionOk="0" h="17" w="22">
                          <a:moveTo>
                            <a:pt x="0" y="13"/>
                          </a:moveTo>
                          <a:lnTo>
                            <a:pt x="11" y="0"/>
                          </a:lnTo>
                          <a:lnTo>
                            <a:pt x="21" y="3"/>
                          </a:lnTo>
                          <a:lnTo>
                            <a:pt x="13" y="16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51" name="Google Shape;251;p16"/>
                    <p:cNvSpPr/>
                    <p:nvPr/>
                  </p:nvSpPr>
                  <p:spPr>
                    <a:xfrm>
                      <a:off x="2285" y="2260"/>
                      <a:ext cx="25" cy="23"/>
                    </a:xfrm>
                    <a:custGeom>
                      <a:rect b="b" l="l" r="r" t="t"/>
                      <a:pathLst>
                        <a:path extrusionOk="0" h="23" w="25">
                          <a:moveTo>
                            <a:pt x="0" y="14"/>
                          </a:moveTo>
                          <a:lnTo>
                            <a:pt x="24" y="22"/>
                          </a:lnTo>
                          <a:lnTo>
                            <a:pt x="12" y="0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  <p:sp>
                  <p:nvSpPr>
                    <p:cNvPr id="252" name="Google Shape;252;p16"/>
                    <p:cNvSpPr/>
                    <p:nvPr/>
                  </p:nvSpPr>
                  <p:spPr>
                    <a:xfrm>
                      <a:off x="1973" y="1930"/>
                      <a:ext cx="74" cy="35"/>
                    </a:xfrm>
                    <a:custGeom>
                      <a:rect b="b" l="l" r="r" t="t"/>
                      <a:pathLst>
                        <a:path extrusionOk="0" h="35" w="74">
                          <a:moveTo>
                            <a:pt x="0" y="21"/>
                          </a:moveTo>
                          <a:lnTo>
                            <a:pt x="34" y="23"/>
                          </a:lnTo>
                          <a:lnTo>
                            <a:pt x="44" y="32"/>
                          </a:lnTo>
                          <a:lnTo>
                            <a:pt x="55" y="34"/>
                          </a:lnTo>
                          <a:lnTo>
                            <a:pt x="73" y="27"/>
                          </a:lnTo>
                          <a:lnTo>
                            <a:pt x="62" y="17"/>
                          </a:lnTo>
                          <a:lnTo>
                            <a:pt x="47" y="17"/>
                          </a:lnTo>
                          <a:lnTo>
                            <a:pt x="41" y="0"/>
                          </a:lnTo>
                          <a:lnTo>
                            <a:pt x="29" y="3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D5D1C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p:txBody>
                </p:sp>
              </p:grpSp>
              <p:sp>
                <p:nvSpPr>
                  <p:cNvPr id="253" name="Google Shape;253;p16"/>
                  <p:cNvSpPr/>
                  <p:nvPr/>
                </p:nvSpPr>
                <p:spPr>
                  <a:xfrm>
                    <a:off x="2298" y="2018"/>
                    <a:ext cx="116" cy="80"/>
                  </a:xfrm>
                  <a:custGeom>
                    <a:rect b="b" l="l" r="r" t="t"/>
                    <a:pathLst>
                      <a:path extrusionOk="0" h="80" w="116">
                        <a:moveTo>
                          <a:pt x="111" y="49"/>
                        </a:moveTo>
                        <a:lnTo>
                          <a:pt x="115" y="72"/>
                        </a:lnTo>
                        <a:lnTo>
                          <a:pt x="103" y="77"/>
                        </a:lnTo>
                        <a:lnTo>
                          <a:pt x="88" y="79"/>
                        </a:lnTo>
                        <a:lnTo>
                          <a:pt x="77" y="72"/>
                        </a:lnTo>
                        <a:lnTo>
                          <a:pt x="69" y="63"/>
                        </a:lnTo>
                        <a:lnTo>
                          <a:pt x="63" y="56"/>
                        </a:lnTo>
                        <a:lnTo>
                          <a:pt x="47" y="59"/>
                        </a:lnTo>
                        <a:lnTo>
                          <a:pt x="33" y="60"/>
                        </a:lnTo>
                        <a:lnTo>
                          <a:pt x="22" y="56"/>
                        </a:lnTo>
                        <a:lnTo>
                          <a:pt x="16" y="46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4" y="28"/>
                        </a:lnTo>
                        <a:lnTo>
                          <a:pt x="1" y="19"/>
                        </a:lnTo>
                        <a:lnTo>
                          <a:pt x="3" y="13"/>
                        </a:lnTo>
                        <a:lnTo>
                          <a:pt x="6" y="7"/>
                        </a:lnTo>
                        <a:lnTo>
                          <a:pt x="16" y="0"/>
                        </a:lnTo>
                        <a:lnTo>
                          <a:pt x="27" y="2"/>
                        </a:lnTo>
                        <a:lnTo>
                          <a:pt x="27" y="12"/>
                        </a:lnTo>
                        <a:lnTo>
                          <a:pt x="26" y="19"/>
                        </a:lnTo>
                        <a:lnTo>
                          <a:pt x="30" y="23"/>
                        </a:lnTo>
                        <a:lnTo>
                          <a:pt x="37" y="25"/>
                        </a:lnTo>
                        <a:lnTo>
                          <a:pt x="43" y="28"/>
                        </a:lnTo>
                        <a:lnTo>
                          <a:pt x="50" y="25"/>
                        </a:lnTo>
                        <a:lnTo>
                          <a:pt x="55" y="25"/>
                        </a:lnTo>
                        <a:lnTo>
                          <a:pt x="60" y="18"/>
                        </a:lnTo>
                        <a:lnTo>
                          <a:pt x="66" y="20"/>
                        </a:lnTo>
                        <a:lnTo>
                          <a:pt x="71" y="28"/>
                        </a:lnTo>
                        <a:lnTo>
                          <a:pt x="71" y="33"/>
                        </a:lnTo>
                        <a:lnTo>
                          <a:pt x="81" y="33"/>
                        </a:lnTo>
                        <a:lnTo>
                          <a:pt x="94" y="31"/>
                        </a:lnTo>
                        <a:lnTo>
                          <a:pt x="99" y="35"/>
                        </a:lnTo>
                        <a:lnTo>
                          <a:pt x="111" y="49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Georgia"/>
                      <a:ea typeface="Georgia"/>
                      <a:cs typeface="Georgia"/>
                      <a:sym typeface="Georgia"/>
                    </a:endParaRPr>
                  </a:p>
                </p:txBody>
              </p:sp>
            </p:grpSp>
          </p:grpSp>
        </p:grpSp>
        <p:sp>
          <p:nvSpPr>
            <p:cNvPr id="254" name="Google Shape;254;p16"/>
            <p:cNvSpPr/>
            <p:nvPr/>
          </p:nvSpPr>
          <p:spPr>
            <a:xfrm>
              <a:off x="912154" y="2299422"/>
              <a:ext cx="3740763" cy="3743883"/>
            </a:xfrm>
            <a:prstGeom prst="ellipse">
              <a:avLst/>
            </a:prstGeom>
            <a:noFill/>
            <a:ln cap="flat" cmpd="sng" w="9525">
              <a:solidFill>
                <a:srgbClr val="968C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55" name="Google Shape;255;p16"/>
          <p:cNvSpPr/>
          <p:nvPr/>
        </p:nvSpPr>
        <p:spPr>
          <a:xfrm>
            <a:off x="1219200" y="5334000"/>
            <a:ext cx="7770813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365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Serious developmental hurdle says International Diabetes Federation: </a:t>
            </a:r>
            <a:b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of a poor Indian family’s income spent on care for one person with diabetes. 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1447800" y="4800600"/>
            <a:ext cx="6761163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- The World Economic Forum estimates staggering impact:</a:t>
            </a:r>
            <a:b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Cumulative economic output loss from NCDs (including mental health) in 20 yrs = </a:t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>
            <a:off x="381000" y="5872638"/>
            <a:ext cx="742791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365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- </a:t>
            </a:r>
            <a:r>
              <a:rPr b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Arogya’s 10,000 women’s survey confirms:</a:t>
            </a:r>
            <a:b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                    - </a:t>
            </a:r>
            <a:r>
              <a:rPr b="1" i="1" lang="en-US" sz="2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women spend </a:t>
            </a:r>
            <a:r>
              <a:rPr b="1" i="1" lang="en-US" sz="2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25% </a:t>
            </a: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of household income on NCDs. </a:t>
            </a:r>
            <a:b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                   - Shockingly, </a:t>
            </a:r>
            <a:r>
              <a:rPr b="1" i="1" lang="en-US" sz="2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7% </a:t>
            </a: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say they spend </a:t>
            </a:r>
            <a:r>
              <a:rPr b="1" i="1" lang="en-US" sz="2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i="1" lang="en-US" sz="24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of household income on NCDs.  </a:t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>
            <a:off x="0" y="4267200"/>
            <a:ext cx="9144000" cy="369887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Devastating Economic Impact</a:t>
            </a:r>
            <a:endParaRPr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-30083" y="2362200"/>
            <a:ext cx="9144000" cy="369887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Alarming Disease Burden in India</a:t>
            </a:r>
            <a:endParaRPr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0" y="1238250"/>
            <a:ext cx="9144000" cy="369888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NCD’s* among top health and development challenges of the century </a:t>
            </a:r>
            <a:endParaRPr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647700" y="1573213"/>
            <a:ext cx="790416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Calibri"/>
              <a:buChar char="-"/>
            </a:pPr>
            <a:r>
              <a:rPr b="1" lang="en-US" sz="18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2 out of 3 deaths </a:t>
            </a:r>
            <a: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 the world due to NCDs, </a:t>
            </a: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80% </a:t>
            </a:r>
            <a: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in developing countries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Global Burden of Disease Report says </a:t>
            </a:r>
            <a:r>
              <a:rPr b="1"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Unhealthy Eating </a:t>
            </a:r>
            <a:r>
              <a:rPr lang="en-US" sz="1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is the cause of most deaths globally </a:t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7924800" y="4724400"/>
            <a:ext cx="1100138" cy="1068387"/>
          </a:xfrm>
          <a:prstGeom prst="ellipse">
            <a:avLst/>
          </a:prstGeom>
          <a:solidFill>
            <a:srgbClr val="E51937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$47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trillion</a:t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7607300" y="1981200"/>
            <a:ext cx="1536700" cy="1741487"/>
          </a:xfrm>
          <a:custGeom>
            <a:rect b="b" l="l" r="r" t="t"/>
            <a:pathLst>
              <a:path extrusionOk="0" h="314" w="354">
                <a:moveTo>
                  <a:pt x="352" y="278"/>
                </a:moveTo>
                <a:lnTo>
                  <a:pt x="198" y="12"/>
                </a:lnTo>
                <a:lnTo>
                  <a:pt x="194" y="8"/>
                </a:lnTo>
                <a:lnTo>
                  <a:pt x="190" y="4"/>
                </a:lnTo>
                <a:lnTo>
                  <a:pt x="184" y="0"/>
                </a:lnTo>
                <a:lnTo>
                  <a:pt x="178" y="0"/>
                </a:lnTo>
                <a:lnTo>
                  <a:pt x="172" y="0"/>
                </a:lnTo>
                <a:lnTo>
                  <a:pt x="166" y="4"/>
                </a:lnTo>
                <a:lnTo>
                  <a:pt x="162" y="8"/>
                </a:lnTo>
                <a:lnTo>
                  <a:pt x="158" y="12"/>
                </a:lnTo>
                <a:lnTo>
                  <a:pt x="4" y="278"/>
                </a:lnTo>
                <a:lnTo>
                  <a:pt x="2" y="282"/>
                </a:lnTo>
                <a:lnTo>
                  <a:pt x="0" y="290"/>
                </a:lnTo>
                <a:lnTo>
                  <a:pt x="2" y="296"/>
                </a:lnTo>
                <a:lnTo>
                  <a:pt x="4" y="302"/>
                </a:lnTo>
                <a:lnTo>
                  <a:pt x="8" y="306"/>
                </a:lnTo>
                <a:lnTo>
                  <a:pt x="12" y="310"/>
                </a:lnTo>
                <a:lnTo>
                  <a:pt x="18" y="312"/>
                </a:lnTo>
                <a:lnTo>
                  <a:pt x="26" y="314"/>
                </a:lnTo>
                <a:lnTo>
                  <a:pt x="330" y="314"/>
                </a:lnTo>
                <a:lnTo>
                  <a:pt x="338" y="312"/>
                </a:lnTo>
                <a:lnTo>
                  <a:pt x="342" y="310"/>
                </a:lnTo>
                <a:lnTo>
                  <a:pt x="348" y="306"/>
                </a:lnTo>
                <a:lnTo>
                  <a:pt x="352" y="302"/>
                </a:lnTo>
                <a:lnTo>
                  <a:pt x="354" y="296"/>
                </a:lnTo>
                <a:lnTo>
                  <a:pt x="354" y="290"/>
                </a:lnTo>
                <a:lnTo>
                  <a:pt x="354" y="282"/>
                </a:lnTo>
                <a:lnTo>
                  <a:pt x="352" y="278"/>
                </a:lnTo>
                <a:close/>
                <a:moveTo>
                  <a:pt x="42" y="280"/>
                </a:moveTo>
                <a:lnTo>
                  <a:pt x="178" y="44"/>
                </a:lnTo>
                <a:lnTo>
                  <a:pt x="314" y="280"/>
                </a:lnTo>
                <a:lnTo>
                  <a:pt x="42" y="280"/>
                </a:lnTo>
                <a:close/>
                <a:moveTo>
                  <a:pt x="160" y="142"/>
                </a:moveTo>
                <a:lnTo>
                  <a:pt x="160" y="142"/>
                </a:lnTo>
                <a:lnTo>
                  <a:pt x="158" y="132"/>
                </a:lnTo>
                <a:lnTo>
                  <a:pt x="160" y="126"/>
                </a:lnTo>
                <a:lnTo>
                  <a:pt x="164" y="122"/>
                </a:lnTo>
                <a:lnTo>
                  <a:pt x="170" y="118"/>
                </a:lnTo>
                <a:lnTo>
                  <a:pt x="178" y="118"/>
                </a:lnTo>
                <a:lnTo>
                  <a:pt x="186" y="118"/>
                </a:lnTo>
                <a:lnTo>
                  <a:pt x="192" y="122"/>
                </a:lnTo>
                <a:lnTo>
                  <a:pt x="196" y="126"/>
                </a:lnTo>
                <a:lnTo>
                  <a:pt x="198" y="132"/>
                </a:lnTo>
                <a:lnTo>
                  <a:pt x="196" y="142"/>
                </a:lnTo>
                <a:lnTo>
                  <a:pt x="184" y="206"/>
                </a:lnTo>
                <a:lnTo>
                  <a:pt x="172" y="206"/>
                </a:lnTo>
                <a:lnTo>
                  <a:pt x="160" y="142"/>
                </a:lnTo>
                <a:close/>
                <a:moveTo>
                  <a:pt x="178" y="218"/>
                </a:moveTo>
                <a:lnTo>
                  <a:pt x="178" y="218"/>
                </a:lnTo>
                <a:lnTo>
                  <a:pt x="186" y="220"/>
                </a:lnTo>
                <a:lnTo>
                  <a:pt x="190" y="224"/>
                </a:lnTo>
                <a:lnTo>
                  <a:pt x="194" y="230"/>
                </a:lnTo>
                <a:lnTo>
                  <a:pt x="196" y="238"/>
                </a:lnTo>
                <a:lnTo>
                  <a:pt x="194" y="244"/>
                </a:lnTo>
                <a:lnTo>
                  <a:pt x="190" y="250"/>
                </a:lnTo>
                <a:lnTo>
                  <a:pt x="186" y="254"/>
                </a:lnTo>
                <a:lnTo>
                  <a:pt x="178" y="256"/>
                </a:lnTo>
                <a:lnTo>
                  <a:pt x="170" y="254"/>
                </a:lnTo>
                <a:lnTo>
                  <a:pt x="166" y="250"/>
                </a:lnTo>
                <a:lnTo>
                  <a:pt x="162" y="244"/>
                </a:lnTo>
                <a:lnTo>
                  <a:pt x="160" y="238"/>
                </a:lnTo>
                <a:lnTo>
                  <a:pt x="162" y="230"/>
                </a:lnTo>
                <a:lnTo>
                  <a:pt x="166" y="224"/>
                </a:lnTo>
                <a:lnTo>
                  <a:pt x="170" y="220"/>
                </a:lnTo>
                <a:lnTo>
                  <a:pt x="178" y="218"/>
                </a:lnTo>
                <a:close/>
              </a:path>
            </a:pathLst>
          </a:custGeom>
          <a:solidFill>
            <a:srgbClr val="70382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132598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>
            <a:off x="8021" y="1274646"/>
            <a:ext cx="9144000" cy="444906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7"/>
          <p:cNvSpPr txBox="1"/>
          <p:nvPr>
            <p:ph idx="1" type="body"/>
          </p:nvPr>
        </p:nvSpPr>
        <p:spPr>
          <a:xfrm>
            <a:off x="0" y="1836984"/>
            <a:ext cx="9341074" cy="451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365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According to WHO, a healthy diet, exercise and avoiding tobacco can prevent: </a:t>
            </a:r>
            <a:endParaRPr/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 txBox="1"/>
          <p:nvPr>
            <p:ph type="title"/>
          </p:nvPr>
        </p:nvSpPr>
        <p:spPr>
          <a:xfrm>
            <a:off x="1048605" y="650069"/>
            <a:ext cx="811329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THE SOLUTION: PREVENTION! </a:t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1151021" y="1311191"/>
            <a:ext cx="7315200" cy="37574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365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Compelling Clinical Proof Exists that NCDs Can Be Prevented</a:t>
            </a:r>
            <a:endParaRPr/>
          </a:p>
        </p:txBody>
      </p:sp>
      <p:pic>
        <p:nvPicPr>
          <p:cNvPr descr="ArogyaWorld_Logo_RGB.jpg" id="274" name="Google Shape;2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7"/>
          <p:cNvGrpSpPr/>
          <p:nvPr/>
        </p:nvGrpSpPr>
        <p:grpSpPr>
          <a:xfrm rot="10800000">
            <a:off x="2173859" y="2667000"/>
            <a:ext cx="1465263" cy="1871024"/>
            <a:chOff x="5706740" y="2989727"/>
            <a:chExt cx="1465263" cy="1871024"/>
          </a:xfrm>
        </p:grpSpPr>
        <p:grpSp>
          <p:nvGrpSpPr>
            <p:cNvPr id="276" name="Google Shape;276;p17"/>
            <p:cNvGrpSpPr/>
            <p:nvPr/>
          </p:nvGrpSpPr>
          <p:grpSpPr>
            <a:xfrm>
              <a:off x="5706740" y="2989727"/>
              <a:ext cx="1465263" cy="1463676"/>
              <a:chOff x="5706740" y="3005138"/>
              <a:chExt cx="1465263" cy="1463676"/>
            </a:xfrm>
          </p:grpSpPr>
          <p:grpSp>
            <p:nvGrpSpPr>
              <p:cNvPr id="277" name="Google Shape;277;p17"/>
              <p:cNvGrpSpPr/>
              <p:nvPr/>
            </p:nvGrpSpPr>
            <p:grpSpPr>
              <a:xfrm>
                <a:off x="5706740" y="3005138"/>
                <a:ext cx="1465263" cy="1463676"/>
                <a:chOff x="5609629" y="3005138"/>
                <a:chExt cx="1465263" cy="1463676"/>
              </a:xfrm>
            </p:grpSpPr>
            <p:sp>
              <p:nvSpPr>
                <p:cNvPr id="278" name="Google Shape;278;p17"/>
                <p:cNvSpPr/>
                <p:nvPr/>
              </p:nvSpPr>
              <p:spPr>
                <a:xfrm>
                  <a:off x="6341467" y="3005138"/>
                  <a:ext cx="519113" cy="731838"/>
                </a:xfrm>
                <a:custGeom>
                  <a:rect b="b" l="l" r="r" t="t"/>
                  <a:pathLst>
                    <a:path extrusionOk="0" h="7688" w="5437">
                      <a:moveTo>
                        <a:pt x="0" y="7688"/>
                      </a:moveTo>
                      <a:lnTo>
                        <a:pt x="5437" y="2252"/>
                      </a:lnTo>
                      <a:cubicBezTo>
                        <a:pt x="3995" y="810"/>
                        <a:pt x="2039" y="0"/>
                        <a:pt x="0" y="0"/>
                      </a:cubicBezTo>
                      <a:lnTo>
                        <a:pt x="0" y="7688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7"/>
                <p:cNvSpPr/>
                <p:nvPr/>
              </p:nvSpPr>
              <p:spPr>
                <a:xfrm>
                  <a:off x="6341467" y="3219451"/>
                  <a:ext cx="733425" cy="517525"/>
                </a:xfrm>
                <a:custGeom>
                  <a:rect b="b" l="l" r="r" t="t"/>
                  <a:pathLst>
                    <a:path extrusionOk="0" h="5436" w="7689">
                      <a:moveTo>
                        <a:pt x="0" y="5436"/>
                      </a:moveTo>
                      <a:lnTo>
                        <a:pt x="7689" y="5436"/>
                      </a:lnTo>
                      <a:cubicBezTo>
                        <a:pt x="7689" y="3397"/>
                        <a:pt x="6879" y="1442"/>
                        <a:pt x="5437" y="0"/>
                      </a:cubicBezTo>
                      <a:lnTo>
                        <a:pt x="0" y="5436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7"/>
                <p:cNvSpPr/>
                <p:nvPr/>
              </p:nvSpPr>
              <p:spPr>
                <a:xfrm>
                  <a:off x="6341467" y="3736976"/>
                  <a:ext cx="733425" cy="517525"/>
                </a:xfrm>
                <a:custGeom>
                  <a:rect b="b" l="l" r="r" t="t"/>
                  <a:pathLst>
                    <a:path extrusionOk="0" h="5437" w="7689">
                      <a:moveTo>
                        <a:pt x="0" y="0"/>
                      </a:moveTo>
                      <a:lnTo>
                        <a:pt x="5437" y="5437"/>
                      </a:lnTo>
                      <a:cubicBezTo>
                        <a:pt x="6879" y="3995"/>
                        <a:pt x="7689" y="2039"/>
                        <a:pt x="76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7"/>
                <p:cNvSpPr/>
                <p:nvPr/>
              </p:nvSpPr>
              <p:spPr>
                <a:xfrm>
                  <a:off x="6341467" y="3736976"/>
                  <a:ext cx="519113" cy="731838"/>
                </a:xfrm>
                <a:custGeom>
                  <a:rect b="b" l="l" r="r" t="t"/>
                  <a:pathLst>
                    <a:path extrusionOk="0" h="7689" w="5437">
                      <a:moveTo>
                        <a:pt x="0" y="0"/>
                      </a:moveTo>
                      <a:lnTo>
                        <a:pt x="0" y="7689"/>
                      </a:lnTo>
                      <a:cubicBezTo>
                        <a:pt x="2039" y="7689"/>
                        <a:pt x="3995" y="6879"/>
                        <a:pt x="5437" y="54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17"/>
                <p:cNvSpPr/>
                <p:nvPr/>
              </p:nvSpPr>
              <p:spPr>
                <a:xfrm>
                  <a:off x="5823942" y="3736976"/>
                  <a:ext cx="517525" cy="731838"/>
                </a:xfrm>
                <a:custGeom>
                  <a:rect b="b" l="l" r="r" t="t"/>
                  <a:pathLst>
                    <a:path extrusionOk="0" h="7689" w="5436">
                      <a:moveTo>
                        <a:pt x="5436" y="0"/>
                      </a:moveTo>
                      <a:lnTo>
                        <a:pt x="0" y="5437"/>
                      </a:lnTo>
                      <a:cubicBezTo>
                        <a:pt x="1442" y="6879"/>
                        <a:pt x="3397" y="7689"/>
                        <a:pt x="5436" y="7689"/>
                      </a:cubicBezTo>
                      <a:lnTo>
                        <a:pt x="5436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17"/>
                <p:cNvSpPr/>
                <p:nvPr/>
              </p:nvSpPr>
              <p:spPr>
                <a:xfrm>
                  <a:off x="5609629" y="3736976"/>
                  <a:ext cx="731838" cy="517525"/>
                </a:xfrm>
                <a:custGeom>
                  <a:rect b="b" l="l" r="r" t="t"/>
                  <a:pathLst>
                    <a:path extrusionOk="0" h="5437" w="7688">
                      <a:moveTo>
                        <a:pt x="7688" y="0"/>
                      </a:moveTo>
                      <a:lnTo>
                        <a:pt x="0" y="0"/>
                      </a:lnTo>
                      <a:cubicBezTo>
                        <a:pt x="0" y="2039"/>
                        <a:pt x="810" y="3995"/>
                        <a:pt x="2252" y="5437"/>
                      </a:cubicBezTo>
                      <a:lnTo>
                        <a:pt x="7688" y="0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7"/>
                <p:cNvSpPr/>
                <p:nvPr/>
              </p:nvSpPr>
              <p:spPr>
                <a:xfrm>
                  <a:off x="5609629" y="3219451"/>
                  <a:ext cx="731838" cy="517525"/>
                </a:xfrm>
                <a:custGeom>
                  <a:rect b="b" l="l" r="r" t="t"/>
                  <a:pathLst>
                    <a:path extrusionOk="0" h="5436" w="7688">
                      <a:moveTo>
                        <a:pt x="7688" y="5436"/>
                      </a:moveTo>
                      <a:lnTo>
                        <a:pt x="2252" y="0"/>
                      </a:lnTo>
                      <a:cubicBezTo>
                        <a:pt x="810" y="1442"/>
                        <a:pt x="0" y="3397"/>
                        <a:pt x="0" y="5436"/>
                      </a:cubicBezTo>
                      <a:lnTo>
                        <a:pt x="7688" y="5436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7"/>
                <p:cNvSpPr/>
                <p:nvPr/>
              </p:nvSpPr>
              <p:spPr>
                <a:xfrm>
                  <a:off x="5823942" y="3005138"/>
                  <a:ext cx="517525" cy="731838"/>
                </a:xfrm>
                <a:custGeom>
                  <a:rect b="b" l="l" r="r" t="t"/>
                  <a:pathLst>
                    <a:path extrusionOk="0" h="7688" w="5436">
                      <a:moveTo>
                        <a:pt x="5436" y="7688"/>
                      </a:moveTo>
                      <a:lnTo>
                        <a:pt x="5436" y="0"/>
                      </a:lnTo>
                      <a:cubicBezTo>
                        <a:pt x="3397" y="0"/>
                        <a:pt x="1442" y="810"/>
                        <a:pt x="0" y="2252"/>
                      </a:cubicBezTo>
                      <a:lnTo>
                        <a:pt x="5436" y="7688"/>
                      </a:lnTo>
                      <a:close/>
                    </a:path>
                  </a:pathLst>
                </a:custGeom>
                <a:solidFill>
                  <a:srgbClr val="FDBE57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6" name="Google Shape;286;p17"/>
              <p:cNvSpPr/>
              <p:nvPr/>
            </p:nvSpPr>
            <p:spPr>
              <a:xfrm>
                <a:off x="5899371" y="3196976"/>
                <a:ext cx="1080000" cy="108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 rot="10800000">
                <a:off x="6091621" y="3578000"/>
                <a:ext cx="6748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2400">
                    <a:solidFill>
                      <a:srgbClr val="70382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8o%</a:t>
                </a:r>
                <a:endParaRPr/>
              </a:p>
            </p:txBody>
          </p:sp>
        </p:grpSp>
        <p:sp>
          <p:nvSpPr>
            <p:cNvPr id="288" name="Google Shape;288;p17"/>
            <p:cNvSpPr/>
            <p:nvPr/>
          </p:nvSpPr>
          <p:spPr>
            <a:xfrm>
              <a:off x="6394393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289" name="Google Shape;289;p17"/>
            <p:cNvCxnSpPr/>
            <p:nvPr/>
          </p:nvCxnSpPr>
          <p:spPr>
            <a:xfrm>
              <a:off x="6439393" y="4212679"/>
              <a:ext cx="0" cy="648072"/>
            </a:xfrm>
            <a:prstGeom prst="straightConnector1">
              <a:avLst/>
            </a:prstGeom>
            <a:noFill/>
            <a:ln cap="rnd" cmpd="sng" w="53975">
              <a:solidFill>
                <a:srgbClr val="70382D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290" name="Google Shape;290;p17"/>
          <p:cNvGrpSpPr/>
          <p:nvPr/>
        </p:nvGrpSpPr>
        <p:grpSpPr>
          <a:xfrm rot="10800000">
            <a:off x="3686027" y="2667000"/>
            <a:ext cx="1465262" cy="1871024"/>
            <a:chOff x="7218908" y="2989727"/>
            <a:chExt cx="1465262" cy="1871024"/>
          </a:xfrm>
        </p:grpSpPr>
        <p:grpSp>
          <p:nvGrpSpPr>
            <p:cNvPr id="291" name="Google Shape;291;p17"/>
            <p:cNvGrpSpPr/>
            <p:nvPr/>
          </p:nvGrpSpPr>
          <p:grpSpPr>
            <a:xfrm>
              <a:off x="7218908" y="2989727"/>
              <a:ext cx="1465262" cy="1465263"/>
              <a:chOff x="7246938" y="2974975"/>
              <a:chExt cx="1465262" cy="1465263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7978775" y="2974975"/>
                <a:ext cx="93662" cy="731838"/>
              </a:xfrm>
              <a:custGeom>
                <a:rect b="b" l="l" r="r" t="t"/>
                <a:pathLst>
                  <a:path extrusionOk="0" h="7688" w="983">
                    <a:moveTo>
                      <a:pt x="0" y="7688"/>
                    </a:moveTo>
                    <a:lnTo>
                      <a:pt x="983" y="63"/>
                    </a:lnTo>
                    <a:cubicBezTo>
                      <a:pt x="657" y="21"/>
                      <a:pt x="329" y="0"/>
                      <a:pt x="0" y="0"/>
                    </a:cubicBezTo>
                    <a:lnTo>
                      <a:pt x="0" y="7688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7978775" y="2979738"/>
                <a:ext cx="185737" cy="727075"/>
              </a:xfrm>
              <a:custGeom>
                <a:rect b="b" l="l" r="r" t="t"/>
                <a:pathLst>
                  <a:path extrusionOk="0" h="7625" w="1951">
                    <a:moveTo>
                      <a:pt x="0" y="7625"/>
                    </a:moveTo>
                    <a:lnTo>
                      <a:pt x="1951" y="188"/>
                    </a:lnTo>
                    <a:cubicBezTo>
                      <a:pt x="1633" y="105"/>
                      <a:pt x="1310" y="42"/>
                      <a:pt x="983" y="0"/>
                    </a:cubicBezTo>
                    <a:lnTo>
                      <a:pt x="0" y="7625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7978775" y="2998788"/>
                <a:ext cx="274637" cy="708025"/>
              </a:xfrm>
              <a:custGeom>
                <a:rect b="b" l="l" r="r" t="t"/>
                <a:pathLst>
                  <a:path extrusionOk="0" h="7437" w="2886">
                    <a:moveTo>
                      <a:pt x="0" y="7437"/>
                    </a:moveTo>
                    <a:lnTo>
                      <a:pt x="2886" y="311"/>
                    </a:lnTo>
                    <a:cubicBezTo>
                      <a:pt x="2581" y="187"/>
                      <a:pt x="2269" y="84"/>
                      <a:pt x="1951" y="0"/>
                    </a:cubicBezTo>
                    <a:lnTo>
                      <a:pt x="0" y="743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7978775" y="3027363"/>
                <a:ext cx="360362" cy="679450"/>
              </a:xfrm>
              <a:custGeom>
                <a:rect b="b" l="l" r="r" t="t"/>
                <a:pathLst>
                  <a:path extrusionOk="0" h="7126" w="3773">
                    <a:moveTo>
                      <a:pt x="0" y="7126"/>
                    </a:moveTo>
                    <a:lnTo>
                      <a:pt x="3773" y="427"/>
                    </a:lnTo>
                    <a:cubicBezTo>
                      <a:pt x="3487" y="266"/>
                      <a:pt x="3190" y="123"/>
                      <a:pt x="2886" y="0"/>
                    </a:cubicBezTo>
                    <a:lnTo>
                      <a:pt x="0" y="7126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7978775" y="3068638"/>
                <a:ext cx="438150" cy="638175"/>
              </a:xfrm>
              <a:custGeom>
                <a:rect b="b" l="l" r="r" t="t"/>
                <a:pathLst>
                  <a:path extrusionOk="0" h="6699" w="4599">
                    <a:moveTo>
                      <a:pt x="0" y="6699"/>
                    </a:moveTo>
                    <a:lnTo>
                      <a:pt x="4599" y="538"/>
                    </a:lnTo>
                    <a:cubicBezTo>
                      <a:pt x="4335" y="341"/>
                      <a:pt x="4060" y="161"/>
                      <a:pt x="3773" y="0"/>
                    </a:cubicBezTo>
                    <a:lnTo>
                      <a:pt x="0" y="6699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7978775" y="3119438"/>
                <a:ext cx="509587" cy="587375"/>
              </a:xfrm>
              <a:custGeom>
                <a:rect b="b" l="l" r="r" t="t"/>
                <a:pathLst>
                  <a:path extrusionOk="0" h="6161" w="5349">
                    <a:moveTo>
                      <a:pt x="0" y="6161"/>
                    </a:moveTo>
                    <a:lnTo>
                      <a:pt x="5349" y="638"/>
                    </a:lnTo>
                    <a:cubicBezTo>
                      <a:pt x="5113" y="410"/>
                      <a:pt x="4862" y="196"/>
                      <a:pt x="4599" y="0"/>
                    </a:cubicBezTo>
                    <a:lnTo>
                      <a:pt x="0" y="6161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7978775" y="3181350"/>
                <a:ext cx="573087" cy="525463"/>
              </a:xfrm>
              <a:custGeom>
                <a:rect b="b" l="l" r="r" t="t"/>
                <a:pathLst>
                  <a:path extrusionOk="0" h="5523" w="6011">
                    <a:moveTo>
                      <a:pt x="0" y="5523"/>
                    </a:moveTo>
                    <a:lnTo>
                      <a:pt x="6011" y="730"/>
                    </a:lnTo>
                    <a:cubicBezTo>
                      <a:pt x="5806" y="473"/>
                      <a:pt x="5585" y="229"/>
                      <a:pt x="5349" y="0"/>
                    </a:cubicBezTo>
                    <a:lnTo>
                      <a:pt x="0" y="5523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7978775" y="3249613"/>
                <a:ext cx="627062" cy="457200"/>
              </a:xfrm>
              <a:custGeom>
                <a:rect b="b" l="l" r="r" t="t"/>
                <a:pathLst>
                  <a:path extrusionOk="0" h="4793" w="6575">
                    <a:moveTo>
                      <a:pt x="0" y="4793"/>
                    </a:moveTo>
                    <a:lnTo>
                      <a:pt x="6575" y="808"/>
                    </a:lnTo>
                    <a:cubicBezTo>
                      <a:pt x="6405" y="527"/>
                      <a:pt x="6216" y="257"/>
                      <a:pt x="6011" y="0"/>
                    </a:cubicBezTo>
                    <a:lnTo>
                      <a:pt x="0" y="4793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7978775" y="3327400"/>
                <a:ext cx="669925" cy="379413"/>
              </a:xfrm>
              <a:custGeom>
                <a:rect b="b" l="l" r="r" t="t"/>
                <a:pathLst>
                  <a:path extrusionOk="0" h="3985" w="7031">
                    <a:moveTo>
                      <a:pt x="0" y="3985"/>
                    </a:moveTo>
                    <a:lnTo>
                      <a:pt x="7031" y="873"/>
                    </a:lnTo>
                    <a:cubicBezTo>
                      <a:pt x="6898" y="572"/>
                      <a:pt x="6745" y="281"/>
                      <a:pt x="6575" y="0"/>
                    </a:cubicBezTo>
                    <a:lnTo>
                      <a:pt x="0" y="3985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7978775" y="3409950"/>
                <a:ext cx="703262" cy="296863"/>
              </a:xfrm>
              <a:custGeom>
                <a:rect b="b" l="l" r="r" t="t"/>
                <a:pathLst>
                  <a:path extrusionOk="0" h="3112" w="7371">
                    <a:moveTo>
                      <a:pt x="0" y="3112"/>
                    </a:moveTo>
                    <a:lnTo>
                      <a:pt x="7371" y="925"/>
                    </a:lnTo>
                    <a:cubicBezTo>
                      <a:pt x="7277" y="610"/>
                      <a:pt x="7164" y="301"/>
                      <a:pt x="7031" y="0"/>
                    </a:cubicBezTo>
                    <a:lnTo>
                      <a:pt x="0" y="3112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7978775" y="3498850"/>
                <a:ext cx="723900" cy="207963"/>
              </a:xfrm>
              <a:custGeom>
                <a:rect b="b" l="l" r="r" t="t"/>
                <a:pathLst>
                  <a:path extrusionOk="0" h="2187" w="7590">
                    <a:moveTo>
                      <a:pt x="0" y="2187"/>
                    </a:moveTo>
                    <a:lnTo>
                      <a:pt x="7590" y="960"/>
                    </a:lnTo>
                    <a:cubicBezTo>
                      <a:pt x="7538" y="636"/>
                      <a:pt x="7465" y="315"/>
                      <a:pt x="7371" y="0"/>
                    </a:cubicBezTo>
                    <a:lnTo>
                      <a:pt x="0" y="218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7978775" y="3589338"/>
                <a:ext cx="731837" cy="117475"/>
              </a:xfrm>
              <a:custGeom>
                <a:rect b="b" l="l" r="r" t="t"/>
                <a:pathLst>
                  <a:path extrusionOk="0" h="1227" w="7685">
                    <a:moveTo>
                      <a:pt x="0" y="1227"/>
                    </a:moveTo>
                    <a:lnTo>
                      <a:pt x="7685" y="981"/>
                    </a:lnTo>
                    <a:cubicBezTo>
                      <a:pt x="7674" y="652"/>
                      <a:pt x="7643" y="325"/>
                      <a:pt x="7590" y="0"/>
                    </a:cubicBezTo>
                    <a:lnTo>
                      <a:pt x="0" y="122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7978775" y="3683000"/>
                <a:ext cx="733425" cy="93663"/>
              </a:xfrm>
              <a:custGeom>
                <a:rect b="b" l="l" r="r" t="t"/>
                <a:pathLst>
                  <a:path extrusionOk="0" h="985" w="7695">
                    <a:moveTo>
                      <a:pt x="0" y="246"/>
                    </a:moveTo>
                    <a:lnTo>
                      <a:pt x="7653" y="985"/>
                    </a:lnTo>
                    <a:cubicBezTo>
                      <a:pt x="7685" y="657"/>
                      <a:pt x="7695" y="328"/>
                      <a:pt x="7685" y="0"/>
                    </a:cubicBez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7978775" y="3706813"/>
                <a:ext cx="728662" cy="163513"/>
              </a:xfrm>
              <a:custGeom>
                <a:rect b="b" l="l" r="r" t="t"/>
                <a:pathLst>
                  <a:path extrusionOk="0" h="1711" w="7653">
                    <a:moveTo>
                      <a:pt x="0" y="0"/>
                    </a:moveTo>
                    <a:lnTo>
                      <a:pt x="7496" y="1711"/>
                    </a:lnTo>
                    <a:cubicBezTo>
                      <a:pt x="7569" y="1391"/>
                      <a:pt x="7622" y="1066"/>
                      <a:pt x="7653" y="73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7978775" y="3706813"/>
                <a:ext cx="714375" cy="252413"/>
              </a:xfrm>
              <a:custGeom>
                <a:rect b="b" l="l" r="r" t="t"/>
                <a:pathLst>
                  <a:path extrusionOk="0" h="2656" w="7496">
                    <a:moveTo>
                      <a:pt x="0" y="0"/>
                    </a:moveTo>
                    <a:lnTo>
                      <a:pt x="7216" y="2656"/>
                    </a:lnTo>
                    <a:cubicBezTo>
                      <a:pt x="7329" y="2347"/>
                      <a:pt x="7423" y="2032"/>
                      <a:pt x="7496" y="17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7978775" y="3706813"/>
                <a:ext cx="687387" cy="338138"/>
              </a:xfrm>
              <a:custGeom>
                <a:rect b="b" l="l" r="r" t="t"/>
                <a:pathLst>
                  <a:path extrusionOk="0" h="3556" w="7216">
                    <a:moveTo>
                      <a:pt x="0" y="0"/>
                    </a:moveTo>
                    <a:lnTo>
                      <a:pt x="6817" y="3556"/>
                    </a:lnTo>
                    <a:cubicBezTo>
                      <a:pt x="6969" y="3265"/>
                      <a:pt x="7102" y="2964"/>
                      <a:pt x="7216" y="2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7978775" y="3706813"/>
                <a:ext cx="649287" cy="419100"/>
              </a:xfrm>
              <a:custGeom>
                <a:rect b="b" l="l" r="r" t="t"/>
                <a:pathLst>
                  <a:path extrusionOk="0" h="4399" w="6817">
                    <a:moveTo>
                      <a:pt x="0" y="0"/>
                    </a:moveTo>
                    <a:lnTo>
                      <a:pt x="6306" y="4399"/>
                    </a:lnTo>
                    <a:cubicBezTo>
                      <a:pt x="6494" y="4129"/>
                      <a:pt x="6665" y="3848"/>
                      <a:pt x="6817" y="35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7978775" y="3706813"/>
                <a:ext cx="601662" cy="492125"/>
              </a:xfrm>
              <a:custGeom>
                <a:rect b="b" l="l" r="r" t="t"/>
                <a:pathLst>
                  <a:path extrusionOk="0" h="5169" w="6306">
                    <a:moveTo>
                      <a:pt x="0" y="0"/>
                    </a:moveTo>
                    <a:lnTo>
                      <a:pt x="5692" y="5169"/>
                    </a:lnTo>
                    <a:cubicBezTo>
                      <a:pt x="5913" y="4926"/>
                      <a:pt x="6118" y="4669"/>
                      <a:pt x="6306" y="43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7978775" y="3706813"/>
                <a:ext cx="542925" cy="557213"/>
              </a:xfrm>
              <a:custGeom>
                <a:rect b="b" l="l" r="r" t="t"/>
                <a:pathLst>
                  <a:path extrusionOk="0" h="5855" w="5692">
                    <a:moveTo>
                      <a:pt x="0" y="0"/>
                    </a:moveTo>
                    <a:lnTo>
                      <a:pt x="4984" y="5855"/>
                    </a:lnTo>
                    <a:cubicBezTo>
                      <a:pt x="5235" y="5642"/>
                      <a:pt x="5471" y="5413"/>
                      <a:pt x="5692" y="51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7978775" y="3706813"/>
                <a:ext cx="474662" cy="614363"/>
              </a:xfrm>
              <a:custGeom>
                <a:rect b="b" l="l" r="r" t="t"/>
                <a:pathLst>
                  <a:path extrusionOk="0" h="6444" w="4984">
                    <a:moveTo>
                      <a:pt x="0" y="0"/>
                    </a:moveTo>
                    <a:lnTo>
                      <a:pt x="4195" y="6444"/>
                    </a:lnTo>
                    <a:cubicBezTo>
                      <a:pt x="4470" y="6265"/>
                      <a:pt x="4734" y="6068"/>
                      <a:pt x="4984" y="58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7978775" y="3706813"/>
                <a:ext cx="400050" cy="660400"/>
              </a:xfrm>
              <a:custGeom>
                <a:rect b="b" l="l" r="r" t="t"/>
                <a:pathLst>
                  <a:path extrusionOk="0" h="6927" w="4195">
                    <a:moveTo>
                      <a:pt x="0" y="0"/>
                    </a:moveTo>
                    <a:lnTo>
                      <a:pt x="3336" y="6927"/>
                    </a:lnTo>
                    <a:cubicBezTo>
                      <a:pt x="3632" y="6785"/>
                      <a:pt x="3919" y="6623"/>
                      <a:pt x="4195" y="64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7978775" y="3706813"/>
                <a:ext cx="317500" cy="695325"/>
              </a:xfrm>
              <a:custGeom>
                <a:rect b="b" l="l" r="r" t="t"/>
                <a:pathLst>
                  <a:path extrusionOk="0" h="7297" w="3336">
                    <a:moveTo>
                      <a:pt x="0" y="0"/>
                    </a:moveTo>
                    <a:lnTo>
                      <a:pt x="2423" y="7297"/>
                    </a:lnTo>
                    <a:cubicBezTo>
                      <a:pt x="2735" y="7193"/>
                      <a:pt x="3040" y="7070"/>
                      <a:pt x="3336" y="69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7978775" y="3706813"/>
                <a:ext cx="231775" cy="719138"/>
              </a:xfrm>
              <a:custGeom>
                <a:rect b="b" l="l" r="r" t="t"/>
                <a:pathLst>
                  <a:path extrusionOk="0" h="7547" w="2423">
                    <a:moveTo>
                      <a:pt x="0" y="0"/>
                    </a:moveTo>
                    <a:lnTo>
                      <a:pt x="1470" y="7547"/>
                    </a:lnTo>
                    <a:cubicBezTo>
                      <a:pt x="1793" y="7484"/>
                      <a:pt x="2111" y="7401"/>
                      <a:pt x="2423" y="72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7"/>
              <p:cNvSpPr/>
              <p:nvPr/>
            </p:nvSpPr>
            <p:spPr>
              <a:xfrm>
                <a:off x="7978775" y="3706813"/>
                <a:ext cx="141287" cy="731838"/>
              </a:xfrm>
              <a:custGeom>
                <a:rect b="b" l="l" r="r" t="t"/>
                <a:pathLst>
                  <a:path extrusionOk="0" h="7673" w="1470">
                    <a:moveTo>
                      <a:pt x="0" y="0"/>
                    </a:moveTo>
                    <a:lnTo>
                      <a:pt x="493" y="7673"/>
                    </a:lnTo>
                    <a:cubicBezTo>
                      <a:pt x="821" y="7652"/>
                      <a:pt x="1147" y="7610"/>
                      <a:pt x="1470" y="75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7"/>
              <p:cNvSpPr/>
              <p:nvPr/>
            </p:nvSpPr>
            <p:spPr>
              <a:xfrm>
                <a:off x="7932738" y="3706813"/>
                <a:ext cx="93662" cy="733425"/>
              </a:xfrm>
              <a:custGeom>
                <a:rect b="b" l="l" r="r" t="t"/>
                <a:pathLst>
                  <a:path extrusionOk="0" h="7694" w="985">
                    <a:moveTo>
                      <a:pt x="492" y="0"/>
                    </a:moveTo>
                    <a:lnTo>
                      <a:pt x="0" y="7673"/>
                    </a:lnTo>
                    <a:cubicBezTo>
                      <a:pt x="328" y="7694"/>
                      <a:pt x="657" y="7694"/>
                      <a:pt x="985" y="7673"/>
                    </a:cubicBez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7839075" y="3706813"/>
                <a:ext cx="139700" cy="731838"/>
              </a:xfrm>
              <a:custGeom>
                <a:rect b="b" l="l" r="r" t="t"/>
                <a:pathLst>
                  <a:path extrusionOk="0" h="7673" w="1469">
                    <a:moveTo>
                      <a:pt x="1469" y="0"/>
                    </a:moveTo>
                    <a:lnTo>
                      <a:pt x="0" y="7547"/>
                    </a:lnTo>
                    <a:cubicBezTo>
                      <a:pt x="322" y="7610"/>
                      <a:pt x="649" y="7652"/>
                      <a:pt x="977" y="7673"/>
                    </a:cubicBezTo>
                    <a:lnTo>
                      <a:pt x="1469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7748588" y="3706813"/>
                <a:ext cx="230187" cy="719138"/>
              </a:xfrm>
              <a:custGeom>
                <a:rect b="b" l="l" r="r" t="t"/>
                <a:pathLst>
                  <a:path extrusionOk="0" h="7547" w="2422">
                    <a:moveTo>
                      <a:pt x="2422" y="0"/>
                    </a:moveTo>
                    <a:lnTo>
                      <a:pt x="0" y="7297"/>
                    </a:lnTo>
                    <a:cubicBezTo>
                      <a:pt x="312" y="7401"/>
                      <a:pt x="630" y="7484"/>
                      <a:pt x="953" y="7547"/>
                    </a:cubicBezTo>
                    <a:lnTo>
                      <a:pt x="2422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7661275" y="3706813"/>
                <a:ext cx="317500" cy="695325"/>
              </a:xfrm>
              <a:custGeom>
                <a:rect b="b" l="l" r="r" t="t"/>
                <a:pathLst>
                  <a:path extrusionOk="0" h="7297" w="3336">
                    <a:moveTo>
                      <a:pt x="3336" y="0"/>
                    </a:moveTo>
                    <a:lnTo>
                      <a:pt x="0" y="6927"/>
                    </a:lnTo>
                    <a:cubicBezTo>
                      <a:pt x="297" y="7070"/>
                      <a:pt x="602" y="7193"/>
                      <a:pt x="914" y="7297"/>
                    </a:cubicBez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7580313" y="3706813"/>
                <a:ext cx="398462" cy="660400"/>
              </a:xfrm>
              <a:custGeom>
                <a:rect b="b" l="l" r="r" t="t"/>
                <a:pathLst>
                  <a:path extrusionOk="0" h="6927" w="4194">
                    <a:moveTo>
                      <a:pt x="4194" y="0"/>
                    </a:moveTo>
                    <a:lnTo>
                      <a:pt x="0" y="6444"/>
                    </a:lnTo>
                    <a:cubicBezTo>
                      <a:pt x="276" y="6623"/>
                      <a:pt x="562" y="6785"/>
                      <a:pt x="858" y="6927"/>
                    </a:cubicBezTo>
                    <a:lnTo>
                      <a:pt x="4194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7504113" y="3706813"/>
                <a:ext cx="474662" cy="614363"/>
              </a:xfrm>
              <a:custGeom>
                <a:rect b="b" l="l" r="r" t="t"/>
                <a:pathLst>
                  <a:path extrusionOk="0" h="6444" w="4984">
                    <a:moveTo>
                      <a:pt x="4984" y="0"/>
                    </a:moveTo>
                    <a:lnTo>
                      <a:pt x="0" y="5855"/>
                    </a:lnTo>
                    <a:cubicBezTo>
                      <a:pt x="251" y="6068"/>
                      <a:pt x="514" y="6265"/>
                      <a:pt x="790" y="6444"/>
                    </a:cubicBezTo>
                    <a:lnTo>
                      <a:pt x="4984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7437438" y="3706813"/>
                <a:ext cx="541337" cy="557213"/>
              </a:xfrm>
              <a:custGeom>
                <a:rect b="b" l="l" r="r" t="t"/>
                <a:pathLst>
                  <a:path extrusionOk="0" h="5855" w="5691">
                    <a:moveTo>
                      <a:pt x="5691" y="0"/>
                    </a:moveTo>
                    <a:lnTo>
                      <a:pt x="0" y="5169"/>
                    </a:lnTo>
                    <a:cubicBezTo>
                      <a:pt x="221" y="5413"/>
                      <a:pt x="457" y="5642"/>
                      <a:pt x="707" y="5855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7378700" y="3706813"/>
                <a:ext cx="600075" cy="492125"/>
              </a:xfrm>
              <a:custGeom>
                <a:rect b="b" l="l" r="r" t="t"/>
                <a:pathLst>
                  <a:path extrusionOk="0" h="5169" w="6306">
                    <a:moveTo>
                      <a:pt x="6306" y="0"/>
                    </a:moveTo>
                    <a:lnTo>
                      <a:pt x="0" y="4399"/>
                    </a:lnTo>
                    <a:cubicBezTo>
                      <a:pt x="189" y="4669"/>
                      <a:pt x="394" y="4926"/>
                      <a:pt x="615" y="5169"/>
                    </a:cubicBezTo>
                    <a:lnTo>
                      <a:pt x="6306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7331075" y="3706813"/>
                <a:ext cx="647700" cy="419100"/>
              </a:xfrm>
              <a:custGeom>
                <a:rect b="b" l="l" r="r" t="t"/>
                <a:pathLst>
                  <a:path extrusionOk="0" h="4399" w="6816">
                    <a:moveTo>
                      <a:pt x="6816" y="0"/>
                    </a:moveTo>
                    <a:lnTo>
                      <a:pt x="0" y="3556"/>
                    </a:lnTo>
                    <a:cubicBezTo>
                      <a:pt x="152" y="3848"/>
                      <a:pt x="322" y="4129"/>
                      <a:pt x="510" y="4399"/>
                    </a:cubicBezTo>
                    <a:lnTo>
                      <a:pt x="6816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7292975" y="3706813"/>
                <a:ext cx="685800" cy="338138"/>
              </a:xfrm>
              <a:custGeom>
                <a:rect b="b" l="l" r="r" t="t"/>
                <a:pathLst>
                  <a:path extrusionOk="0" h="3556" w="7215">
                    <a:moveTo>
                      <a:pt x="7215" y="0"/>
                    </a:moveTo>
                    <a:lnTo>
                      <a:pt x="0" y="2656"/>
                    </a:lnTo>
                    <a:cubicBezTo>
                      <a:pt x="113" y="2964"/>
                      <a:pt x="247" y="3265"/>
                      <a:pt x="399" y="3556"/>
                    </a:cubicBezTo>
                    <a:lnTo>
                      <a:pt x="7215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7265988" y="3706813"/>
                <a:ext cx="712787" cy="252413"/>
              </a:xfrm>
              <a:custGeom>
                <a:rect b="b" l="l" r="r" t="t"/>
                <a:pathLst>
                  <a:path extrusionOk="0" h="2656" w="7495">
                    <a:moveTo>
                      <a:pt x="7495" y="0"/>
                    </a:moveTo>
                    <a:lnTo>
                      <a:pt x="0" y="1711"/>
                    </a:lnTo>
                    <a:cubicBezTo>
                      <a:pt x="73" y="2032"/>
                      <a:pt x="166" y="2347"/>
                      <a:pt x="280" y="2656"/>
                    </a:cubicBez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7250113" y="3706813"/>
                <a:ext cx="728662" cy="163513"/>
              </a:xfrm>
              <a:custGeom>
                <a:rect b="b" l="l" r="r" t="t"/>
                <a:pathLst>
                  <a:path extrusionOk="0" h="1711" w="7653">
                    <a:moveTo>
                      <a:pt x="7653" y="0"/>
                    </a:moveTo>
                    <a:lnTo>
                      <a:pt x="0" y="739"/>
                    </a:lnTo>
                    <a:cubicBezTo>
                      <a:pt x="32" y="1066"/>
                      <a:pt x="84" y="1391"/>
                      <a:pt x="158" y="1711"/>
                    </a:cubicBezTo>
                    <a:lnTo>
                      <a:pt x="7653" y="0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7246938" y="3683000"/>
                <a:ext cx="731837" cy="93663"/>
              </a:xfrm>
              <a:custGeom>
                <a:rect b="b" l="l" r="r" t="t"/>
                <a:pathLst>
                  <a:path extrusionOk="0" h="985" w="7695">
                    <a:moveTo>
                      <a:pt x="7695" y="246"/>
                    </a:moveTo>
                    <a:lnTo>
                      <a:pt x="11" y="0"/>
                    </a:lnTo>
                    <a:cubicBezTo>
                      <a:pt x="0" y="328"/>
                      <a:pt x="11" y="657"/>
                      <a:pt x="42" y="985"/>
                    </a:cubicBezTo>
                    <a:lnTo>
                      <a:pt x="7695" y="246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7246938" y="3589338"/>
                <a:ext cx="731837" cy="117475"/>
              </a:xfrm>
              <a:custGeom>
                <a:rect b="b" l="l" r="r" t="t"/>
                <a:pathLst>
                  <a:path extrusionOk="0" h="1227" w="7684">
                    <a:moveTo>
                      <a:pt x="7684" y="1227"/>
                    </a:moveTo>
                    <a:lnTo>
                      <a:pt x="94" y="0"/>
                    </a:lnTo>
                    <a:cubicBezTo>
                      <a:pt x="42" y="325"/>
                      <a:pt x="10" y="652"/>
                      <a:pt x="0" y="981"/>
                    </a:cubicBezTo>
                    <a:lnTo>
                      <a:pt x="7684" y="122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7256463" y="3498850"/>
                <a:ext cx="722312" cy="207963"/>
              </a:xfrm>
              <a:custGeom>
                <a:rect b="b" l="l" r="r" t="t"/>
                <a:pathLst>
                  <a:path extrusionOk="0" h="2187" w="7590">
                    <a:moveTo>
                      <a:pt x="7590" y="2187"/>
                    </a:moveTo>
                    <a:lnTo>
                      <a:pt x="220" y="0"/>
                    </a:lnTo>
                    <a:cubicBezTo>
                      <a:pt x="126" y="315"/>
                      <a:pt x="53" y="636"/>
                      <a:pt x="0" y="960"/>
                    </a:cubicBezTo>
                    <a:lnTo>
                      <a:pt x="7590" y="218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7277100" y="3409950"/>
                <a:ext cx="701675" cy="296863"/>
              </a:xfrm>
              <a:custGeom>
                <a:rect b="b" l="l" r="r" t="t"/>
                <a:pathLst>
                  <a:path extrusionOk="0" h="3112" w="7370">
                    <a:moveTo>
                      <a:pt x="7370" y="3112"/>
                    </a:moveTo>
                    <a:lnTo>
                      <a:pt x="340" y="0"/>
                    </a:lnTo>
                    <a:cubicBezTo>
                      <a:pt x="207" y="301"/>
                      <a:pt x="93" y="610"/>
                      <a:pt x="0" y="925"/>
                    </a:cubicBezTo>
                    <a:lnTo>
                      <a:pt x="7370" y="3112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7"/>
              <p:cNvSpPr/>
              <p:nvPr/>
            </p:nvSpPr>
            <p:spPr>
              <a:xfrm>
                <a:off x="7310438" y="3327400"/>
                <a:ext cx="668337" cy="379413"/>
              </a:xfrm>
              <a:custGeom>
                <a:rect b="b" l="l" r="r" t="t"/>
                <a:pathLst>
                  <a:path extrusionOk="0" h="3985" w="7030">
                    <a:moveTo>
                      <a:pt x="7030" y="3985"/>
                    </a:moveTo>
                    <a:lnTo>
                      <a:pt x="456" y="0"/>
                    </a:lnTo>
                    <a:cubicBezTo>
                      <a:pt x="285" y="281"/>
                      <a:pt x="133" y="573"/>
                      <a:pt x="0" y="873"/>
                    </a:cubicBezTo>
                    <a:lnTo>
                      <a:pt x="7030" y="3985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7353300" y="3249613"/>
                <a:ext cx="625475" cy="457200"/>
              </a:xfrm>
              <a:custGeom>
                <a:rect b="b" l="l" r="r" t="t"/>
                <a:pathLst>
                  <a:path extrusionOk="0" h="4793" w="6574">
                    <a:moveTo>
                      <a:pt x="6574" y="4793"/>
                    </a:moveTo>
                    <a:lnTo>
                      <a:pt x="563" y="0"/>
                    </a:lnTo>
                    <a:cubicBezTo>
                      <a:pt x="358" y="257"/>
                      <a:pt x="170" y="527"/>
                      <a:pt x="0" y="808"/>
                    </a:cubicBezTo>
                    <a:lnTo>
                      <a:pt x="6574" y="4793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7407275" y="3181350"/>
                <a:ext cx="571500" cy="525463"/>
              </a:xfrm>
              <a:custGeom>
                <a:rect b="b" l="l" r="r" t="t"/>
                <a:pathLst>
                  <a:path extrusionOk="0" h="5523" w="6011">
                    <a:moveTo>
                      <a:pt x="6011" y="5523"/>
                    </a:moveTo>
                    <a:lnTo>
                      <a:pt x="663" y="0"/>
                    </a:lnTo>
                    <a:cubicBezTo>
                      <a:pt x="426" y="229"/>
                      <a:pt x="205" y="473"/>
                      <a:pt x="0" y="730"/>
                    </a:cubicBezTo>
                    <a:lnTo>
                      <a:pt x="6011" y="5523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7470775" y="3119438"/>
                <a:ext cx="508000" cy="587375"/>
              </a:xfrm>
              <a:custGeom>
                <a:rect b="b" l="l" r="r" t="t"/>
                <a:pathLst>
                  <a:path extrusionOk="0" h="6161" w="5348">
                    <a:moveTo>
                      <a:pt x="5348" y="6161"/>
                    </a:moveTo>
                    <a:lnTo>
                      <a:pt x="750" y="0"/>
                    </a:lnTo>
                    <a:cubicBezTo>
                      <a:pt x="486" y="196"/>
                      <a:pt x="236" y="410"/>
                      <a:pt x="0" y="638"/>
                    </a:cubicBezTo>
                    <a:lnTo>
                      <a:pt x="5348" y="6161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7542213" y="3068638"/>
                <a:ext cx="436562" cy="638175"/>
              </a:xfrm>
              <a:custGeom>
                <a:rect b="b" l="l" r="r" t="t"/>
                <a:pathLst>
                  <a:path extrusionOk="0" h="6699" w="4598">
                    <a:moveTo>
                      <a:pt x="4598" y="6699"/>
                    </a:moveTo>
                    <a:lnTo>
                      <a:pt x="825" y="0"/>
                    </a:lnTo>
                    <a:cubicBezTo>
                      <a:pt x="539" y="161"/>
                      <a:pt x="263" y="341"/>
                      <a:pt x="0" y="538"/>
                    </a:cubicBezTo>
                    <a:lnTo>
                      <a:pt x="4598" y="6699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7620000" y="3027363"/>
                <a:ext cx="358775" cy="679450"/>
              </a:xfrm>
              <a:custGeom>
                <a:rect b="b" l="l" r="r" t="t"/>
                <a:pathLst>
                  <a:path extrusionOk="0" h="7126" w="3773">
                    <a:moveTo>
                      <a:pt x="3773" y="7126"/>
                    </a:moveTo>
                    <a:lnTo>
                      <a:pt x="888" y="0"/>
                    </a:lnTo>
                    <a:cubicBezTo>
                      <a:pt x="583" y="123"/>
                      <a:pt x="287" y="266"/>
                      <a:pt x="0" y="427"/>
                    </a:cubicBezTo>
                    <a:lnTo>
                      <a:pt x="3773" y="7126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7704138" y="2998788"/>
                <a:ext cx="274637" cy="708025"/>
              </a:xfrm>
              <a:custGeom>
                <a:rect b="b" l="l" r="r" t="t"/>
                <a:pathLst>
                  <a:path extrusionOk="0" h="7437" w="2885">
                    <a:moveTo>
                      <a:pt x="2885" y="7437"/>
                    </a:moveTo>
                    <a:lnTo>
                      <a:pt x="935" y="0"/>
                    </a:lnTo>
                    <a:cubicBezTo>
                      <a:pt x="617" y="84"/>
                      <a:pt x="305" y="187"/>
                      <a:pt x="0" y="311"/>
                    </a:cubicBezTo>
                    <a:lnTo>
                      <a:pt x="2885" y="7437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7793038" y="2979738"/>
                <a:ext cx="185737" cy="727075"/>
              </a:xfrm>
              <a:custGeom>
                <a:rect b="b" l="l" r="r" t="t"/>
                <a:pathLst>
                  <a:path extrusionOk="0" h="7625" w="1950">
                    <a:moveTo>
                      <a:pt x="1950" y="7625"/>
                    </a:moveTo>
                    <a:lnTo>
                      <a:pt x="967" y="0"/>
                    </a:lnTo>
                    <a:cubicBezTo>
                      <a:pt x="641" y="42"/>
                      <a:pt x="318" y="105"/>
                      <a:pt x="0" y="188"/>
                    </a:cubicBezTo>
                    <a:lnTo>
                      <a:pt x="1950" y="7625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7885113" y="2974975"/>
                <a:ext cx="93662" cy="731838"/>
              </a:xfrm>
              <a:custGeom>
                <a:rect b="b" l="l" r="r" t="t"/>
                <a:pathLst>
                  <a:path extrusionOk="0" h="7688" w="983">
                    <a:moveTo>
                      <a:pt x="983" y="7688"/>
                    </a:moveTo>
                    <a:lnTo>
                      <a:pt x="983" y="0"/>
                    </a:lnTo>
                    <a:cubicBezTo>
                      <a:pt x="655" y="0"/>
                      <a:pt x="326" y="21"/>
                      <a:pt x="0" y="63"/>
                    </a:cubicBezTo>
                    <a:lnTo>
                      <a:pt x="983" y="7688"/>
                    </a:lnTo>
                    <a:close/>
                  </a:path>
                </a:pathLst>
              </a:custGeom>
              <a:solidFill>
                <a:srgbClr val="A32020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1" name="Google Shape;341;p17"/>
            <p:cNvSpPr/>
            <p:nvPr/>
          </p:nvSpPr>
          <p:spPr>
            <a:xfrm>
              <a:off x="7411539" y="3182358"/>
              <a:ext cx="1080000" cy="108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 rot="10800000">
              <a:off x="7555563" y="3575913"/>
              <a:ext cx="6957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70382D"/>
                  </a:solidFill>
                  <a:latin typeface="Georgia"/>
                  <a:ea typeface="Georgia"/>
                  <a:cs typeface="Georgia"/>
                  <a:sym typeface="Georgia"/>
                </a:rPr>
                <a:t>80%</a:t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7914148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344" name="Google Shape;344;p17"/>
            <p:cNvCxnSpPr/>
            <p:nvPr/>
          </p:nvCxnSpPr>
          <p:spPr>
            <a:xfrm>
              <a:off x="7959148" y="4212679"/>
              <a:ext cx="0" cy="648072"/>
            </a:xfrm>
            <a:prstGeom prst="straightConnector1">
              <a:avLst/>
            </a:prstGeom>
            <a:noFill/>
            <a:ln cap="rnd" cmpd="sng" w="53975">
              <a:solidFill>
                <a:srgbClr val="70382D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345" name="Google Shape;345;p17"/>
          <p:cNvGrpSpPr/>
          <p:nvPr/>
        </p:nvGrpSpPr>
        <p:grpSpPr>
          <a:xfrm rot="10800000">
            <a:off x="5181599" y="2667000"/>
            <a:ext cx="1528763" cy="1871024"/>
            <a:chOff x="8714481" y="2989727"/>
            <a:chExt cx="1528763" cy="1871024"/>
          </a:xfrm>
        </p:grpSpPr>
        <p:grpSp>
          <p:nvGrpSpPr>
            <p:cNvPr id="346" name="Google Shape;346;p17"/>
            <p:cNvGrpSpPr/>
            <p:nvPr/>
          </p:nvGrpSpPr>
          <p:grpSpPr>
            <a:xfrm>
              <a:off x="8714481" y="2989727"/>
              <a:ext cx="1528763" cy="1463676"/>
              <a:chOff x="8714481" y="2959100"/>
              <a:chExt cx="1528763" cy="1463676"/>
            </a:xfrm>
          </p:grpSpPr>
          <p:grpSp>
            <p:nvGrpSpPr>
              <p:cNvPr id="347" name="Google Shape;347;p17"/>
              <p:cNvGrpSpPr/>
              <p:nvPr/>
            </p:nvGrpSpPr>
            <p:grpSpPr>
              <a:xfrm>
                <a:off x="8714481" y="2959100"/>
                <a:ext cx="1528763" cy="1463676"/>
                <a:chOff x="8886825" y="2959100"/>
                <a:chExt cx="1528763" cy="1463676"/>
              </a:xfrm>
            </p:grpSpPr>
            <p:sp>
              <p:nvSpPr>
                <p:cNvPr id="348" name="Google Shape;348;p17"/>
                <p:cNvSpPr/>
                <p:nvPr/>
              </p:nvSpPr>
              <p:spPr>
                <a:xfrm>
                  <a:off x="9650413" y="2959100"/>
                  <a:ext cx="635000" cy="731838"/>
                </a:xfrm>
                <a:custGeom>
                  <a:rect b="b" l="l" r="r" t="t"/>
                  <a:pathLst>
                    <a:path extrusionOk="0" h="7688" w="6659">
                      <a:moveTo>
                        <a:pt x="0" y="7688"/>
                      </a:moveTo>
                      <a:lnTo>
                        <a:pt x="6659" y="3844"/>
                      </a:lnTo>
                      <a:cubicBezTo>
                        <a:pt x="5285" y="1465"/>
                        <a:pt x="2747" y="0"/>
                        <a:pt x="0" y="0"/>
                      </a:cubicBezTo>
                      <a:lnTo>
                        <a:pt x="0" y="7688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17"/>
                <p:cNvSpPr/>
                <p:nvPr/>
              </p:nvSpPr>
              <p:spPr>
                <a:xfrm>
                  <a:off x="9650413" y="3324225"/>
                  <a:ext cx="765175" cy="733425"/>
                </a:xfrm>
                <a:custGeom>
                  <a:rect b="b" l="l" r="r" t="t"/>
                  <a:pathLst>
                    <a:path extrusionOk="0" h="7689" w="8032">
                      <a:moveTo>
                        <a:pt x="0" y="3844"/>
                      </a:moveTo>
                      <a:lnTo>
                        <a:pt x="6659" y="7689"/>
                      </a:lnTo>
                      <a:cubicBezTo>
                        <a:pt x="8032" y="5310"/>
                        <a:pt x="8032" y="2379"/>
                        <a:pt x="6659" y="0"/>
                      </a:cubicBezTo>
                      <a:lnTo>
                        <a:pt x="0" y="3844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17"/>
                <p:cNvSpPr/>
                <p:nvPr/>
              </p:nvSpPr>
              <p:spPr>
                <a:xfrm>
                  <a:off x="9650413" y="3690938"/>
                  <a:ext cx="635000" cy="731838"/>
                </a:xfrm>
                <a:custGeom>
                  <a:rect b="b" l="l" r="r" t="t"/>
                  <a:pathLst>
                    <a:path extrusionOk="0" h="7689" w="6659">
                      <a:moveTo>
                        <a:pt x="0" y="0"/>
                      </a:moveTo>
                      <a:lnTo>
                        <a:pt x="0" y="7689"/>
                      </a:lnTo>
                      <a:cubicBezTo>
                        <a:pt x="2747" y="7689"/>
                        <a:pt x="5285" y="6223"/>
                        <a:pt x="6659" y="38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7"/>
                <p:cNvSpPr/>
                <p:nvPr/>
              </p:nvSpPr>
              <p:spPr>
                <a:xfrm>
                  <a:off x="9017000" y="3690938"/>
                  <a:ext cx="633413" cy="731838"/>
                </a:xfrm>
                <a:custGeom>
                  <a:rect b="b" l="l" r="r" t="t"/>
                  <a:pathLst>
                    <a:path extrusionOk="0" h="7689" w="6658">
                      <a:moveTo>
                        <a:pt x="6658" y="0"/>
                      </a:moveTo>
                      <a:lnTo>
                        <a:pt x="0" y="3845"/>
                      </a:lnTo>
                      <a:cubicBezTo>
                        <a:pt x="1373" y="6223"/>
                        <a:pt x="3911" y="7689"/>
                        <a:pt x="6658" y="7689"/>
                      </a:cubicBezTo>
                      <a:lnTo>
                        <a:pt x="6658" y="0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7"/>
                <p:cNvSpPr/>
                <p:nvPr/>
              </p:nvSpPr>
              <p:spPr>
                <a:xfrm>
                  <a:off x="8886825" y="3324225"/>
                  <a:ext cx="763588" cy="733425"/>
                </a:xfrm>
                <a:custGeom>
                  <a:rect b="b" l="l" r="r" t="t"/>
                  <a:pathLst>
                    <a:path extrusionOk="0" h="7689" w="8032">
                      <a:moveTo>
                        <a:pt x="8032" y="3844"/>
                      </a:moveTo>
                      <a:lnTo>
                        <a:pt x="1374" y="0"/>
                      </a:lnTo>
                      <a:cubicBezTo>
                        <a:pt x="0" y="2379"/>
                        <a:pt x="0" y="5310"/>
                        <a:pt x="1374" y="7689"/>
                      </a:cubicBezTo>
                      <a:lnTo>
                        <a:pt x="8032" y="3844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17"/>
                <p:cNvSpPr/>
                <p:nvPr/>
              </p:nvSpPr>
              <p:spPr>
                <a:xfrm>
                  <a:off x="9017000" y="2959100"/>
                  <a:ext cx="633413" cy="731838"/>
                </a:xfrm>
                <a:custGeom>
                  <a:rect b="b" l="l" r="r" t="t"/>
                  <a:pathLst>
                    <a:path extrusionOk="0" h="7688" w="6658">
                      <a:moveTo>
                        <a:pt x="6658" y="7688"/>
                      </a:moveTo>
                      <a:lnTo>
                        <a:pt x="6658" y="0"/>
                      </a:lnTo>
                      <a:cubicBezTo>
                        <a:pt x="3911" y="0"/>
                        <a:pt x="1373" y="1465"/>
                        <a:pt x="0" y="3844"/>
                      </a:cubicBezTo>
                      <a:lnTo>
                        <a:pt x="6658" y="7688"/>
                      </a:lnTo>
                      <a:close/>
                    </a:path>
                  </a:pathLst>
                </a:custGeom>
                <a:solidFill>
                  <a:srgbClr val="DB536A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4" name="Google Shape;354;p17"/>
              <p:cNvSpPr/>
              <p:nvPr/>
            </p:nvSpPr>
            <p:spPr>
              <a:xfrm>
                <a:off x="8938862" y="3150938"/>
                <a:ext cx="1080000" cy="108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 rot="10800000">
                <a:off x="9094390" y="3573462"/>
                <a:ext cx="68768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2400">
                    <a:solidFill>
                      <a:srgbClr val="70382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40%</a:t>
                </a:r>
                <a:endParaRPr/>
              </a:p>
            </p:txBody>
          </p:sp>
        </p:grpSp>
        <p:sp>
          <p:nvSpPr>
            <p:cNvPr id="356" name="Google Shape;356;p17"/>
            <p:cNvSpPr/>
            <p:nvPr/>
          </p:nvSpPr>
          <p:spPr>
            <a:xfrm>
              <a:off x="9433042" y="4242905"/>
              <a:ext cx="900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357" name="Google Shape;357;p17"/>
            <p:cNvCxnSpPr/>
            <p:nvPr/>
          </p:nvCxnSpPr>
          <p:spPr>
            <a:xfrm>
              <a:off x="9478042" y="4212679"/>
              <a:ext cx="0" cy="648072"/>
            </a:xfrm>
            <a:prstGeom prst="straightConnector1">
              <a:avLst/>
            </a:prstGeom>
            <a:noFill/>
            <a:ln cap="rnd" cmpd="sng" w="53975">
              <a:solidFill>
                <a:srgbClr val="70382D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358" name="Google Shape;358;p17"/>
          <p:cNvSpPr/>
          <p:nvPr/>
        </p:nvSpPr>
        <p:spPr>
          <a:xfrm>
            <a:off x="2252996" y="2132540"/>
            <a:ext cx="13692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Premature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Heart Disease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977189" y="2200704"/>
            <a:ext cx="9300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Type II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540813" y="2279007"/>
            <a:ext cx="8915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Cancers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184919" y="4555457"/>
            <a:ext cx="8840539" cy="247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365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Landmark Clinical Trial - Diabetes Prevention Program (DPP): </a:t>
            </a:r>
            <a:endParaRPr/>
          </a:p>
          <a:p>
            <a:pPr indent="-336550" lvl="0" marL="336550" marR="0" rtl="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- 30 min physical activity/ day + low-fat diet reduced chance of getting   </a:t>
            </a:r>
            <a:b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 diabetes by 58%, </a:t>
            </a:r>
            <a:r>
              <a:rPr i="1"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(Metformin: 31%)</a:t>
            </a:r>
            <a:endParaRPr/>
          </a:p>
          <a:p>
            <a:pPr indent="-336550" lvl="0" marL="3365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- 3,234 high-risk adults in the US. </a:t>
            </a:r>
            <a:r>
              <a:rPr i="1"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(NEJM, Feb 7 2002)</a:t>
            </a:r>
            <a:endParaRPr/>
          </a:p>
          <a:p>
            <a:pPr indent="-336550" lvl="0" marL="3365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Diabetes prevention with lifestyle changes sustained for 10 yrs (</a:t>
            </a:r>
            <a:r>
              <a:rPr i="1"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The Lancet – 2009) </a:t>
            </a:r>
            <a:endParaRPr/>
          </a:p>
          <a:p>
            <a:pPr indent="-336550" lvl="0" marL="3365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      - </a:t>
            </a:r>
            <a:r>
              <a:rPr lang="en-US" sz="16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Also confirmed in Indian studies </a:t>
            </a:r>
            <a:endParaRPr/>
          </a:p>
          <a:p>
            <a:pPr indent="-336550" lvl="0" marL="3365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E57"/>
              </a:buClr>
              <a:buSzPts val="1600"/>
              <a:buFont typeface="Calibri"/>
              <a:buNone/>
            </a:pPr>
            <a:r>
              <a:t/>
            </a:r>
            <a:endParaRPr i="1" sz="160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7411676" y="2920207"/>
            <a:ext cx="1470971" cy="2261440"/>
          </a:xfrm>
          <a:custGeom>
            <a:rect b="b" l="l" r="r" t="t"/>
            <a:pathLst>
              <a:path extrusionOk="0" h="1514" w="986">
                <a:moveTo>
                  <a:pt x="986" y="1088"/>
                </a:moveTo>
                <a:lnTo>
                  <a:pt x="986" y="1088"/>
                </a:lnTo>
                <a:lnTo>
                  <a:pt x="971" y="1058"/>
                </a:lnTo>
                <a:lnTo>
                  <a:pt x="959" y="1033"/>
                </a:lnTo>
                <a:lnTo>
                  <a:pt x="952" y="1022"/>
                </a:lnTo>
                <a:lnTo>
                  <a:pt x="945" y="1015"/>
                </a:lnTo>
                <a:lnTo>
                  <a:pt x="945" y="1015"/>
                </a:lnTo>
                <a:lnTo>
                  <a:pt x="938" y="1005"/>
                </a:lnTo>
                <a:lnTo>
                  <a:pt x="933" y="996"/>
                </a:lnTo>
                <a:lnTo>
                  <a:pt x="929" y="985"/>
                </a:lnTo>
                <a:lnTo>
                  <a:pt x="929" y="985"/>
                </a:lnTo>
                <a:lnTo>
                  <a:pt x="926" y="978"/>
                </a:lnTo>
                <a:lnTo>
                  <a:pt x="917" y="959"/>
                </a:lnTo>
                <a:lnTo>
                  <a:pt x="910" y="948"/>
                </a:lnTo>
                <a:lnTo>
                  <a:pt x="903" y="938"/>
                </a:lnTo>
                <a:lnTo>
                  <a:pt x="894" y="929"/>
                </a:lnTo>
                <a:lnTo>
                  <a:pt x="883" y="922"/>
                </a:lnTo>
                <a:lnTo>
                  <a:pt x="883" y="922"/>
                </a:lnTo>
                <a:lnTo>
                  <a:pt x="876" y="922"/>
                </a:lnTo>
                <a:lnTo>
                  <a:pt x="871" y="922"/>
                </a:lnTo>
                <a:lnTo>
                  <a:pt x="867" y="924"/>
                </a:lnTo>
                <a:lnTo>
                  <a:pt x="867" y="925"/>
                </a:lnTo>
                <a:lnTo>
                  <a:pt x="867" y="925"/>
                </a:lnTo>
                <a:lnTo>
                  <a:pt x="855" y="932"/>
                </a:lnTo>
                <a:lnTo>
                  <a:pt x="846" y="938"/>
                </a:lnTo>
                <a:lnTo>
                  <a:pt x="843" y="943"/>
                </a:lnTo>
                <a:lnTo>
                  <a:pt x="843" y="943"/>
                </a:lnTo>
                <a:lnTo>
                  <a:pt x="830" y="952"/>
                </a:lnTo>
                <a:lnTo>
                  <a:pt x="823" y="959"/>
                </a:lnTo>
                <a:lnTo>
                  <a:pt x="822" y="961"/>
                </a:lnTo>
                <a:lnTo>
                  <a:pt x="823" y="962"/>
                </a:lnTo>
                <a:lnTo>
                  <a:pt x="811" y="971"/>
                </a:lnTo>
                <a:lnTo>
                  <a:pt x="811" y="971"/>
                </a:lnTo>
                <a:lnTo>
                  <a:pt x="797" y="973"/>
                </a:lnTo>
                <a:lnTo>
                  <a:pt x="783" y="975"/>
                </a:lnTo>
                <a:lnTo>
                  <a:pt x="767" y="975"/>
                </a:lnTo>
                <a:lnTo>
                  <a:pt x="767" y="975"/>
                </a:lnTo>
                <a:lnTo>
                  <a:pt x="765" y="973"/>
                </a:lnTo>
                <a:lnTo>
                  <a:pt x="762" y="971"/>
                </a:lnTo>
                <a:lnTo>
                  <a:pt x="755" y="971"/>
                </a:lnTo>
                <a:lnTo>
                  <a:pt x="744" y="975"/>
                </a:lnTo>
                <a:lnTo>
                  <a:pt x="744" y="975"/>
                </a:lnTo>
                <a:lnTo>
                  <a:pt x="714" y="973"/>
                </a:lnTo>
                <a:lnTo>
                  <a:pt x="690" y="971"/>
                </a:lnTo>
                <a:lnTo>
                  <a:pt x="679" y="969"/>
                </a:lnTo>
                <a:lnTo>
                  <a:pt x="672" y="968"/>
                </a:lnTo>
                <a:lnTo>
                  <a:pt x="672" y="968"/>
                </a:lnTo>
                <a:lnTo>
                  <a:pt x="665" y="966"/>
                </a:lnTo>
                <a:lnTo>
                  <a:pt x="647" y="961"/>
                </a:lnTo>
                <a:lnTo>
                  <a:pt x="635" y="961"/>
                </a:lnTo>
                <a:lnTo>
                  <a:pt x="623" y="961"/>
                </a:lnTo>
                <a:lnTo>
                  <a:pt x="610" y="964"/>
                </a:lnTo>
                <a:lnTo>
                  <a:pt x="598" y="969"/>
                </a:lnTo>
                <a:lnTo>
                  <a:pt x="598" y="969"/>
                </a:lnTo>
                <a:lnTo>
                  <a:pt x="591" y="973"/>
                </a:lnTo>
                <a:lnTo>
                  <a:pt x="578" y="978"/>
                </a:lnTo>
                <a:lnTo>
                  <a:pt x="570" y="980"/>
                </a:lnTo>
                <a:lnTo>
                  <a:pt x="563" y="980"/>
                </a:lnTo>
                <a:lnTo>
                  <a:pt x="557" y="978"/>
                </a:lnTo>
                <a:lnTo>
                  <a:pt x="554" y="975"/>
                </a:lnTo>
                <a:lnTo>
                  <a:pt x="554" y="973"/>
                </a:lnTo>
                <a:lnTo>
                  <a:pt x="554" y="973"/>
                </a:lnTo>
                <a:lnTo>
                  <a:pt x="538" y="936"/>
                </a:lnTo>
                <a:lnTo>
                  <a:pt x="529" y="910"/>
                </a:lnTo>
                <a:lnTo>
                  <a:pt x="526" y="897"/>
                </a:lnTo>
                <a:lnTo>
                  <a:pt x="524" y="888"/>
                </a:lnTo>
                <a:lnTo>
                  <a:pt x="524" y="888"/>
                </a:lnTo>
                <a:lnTo>
                  <a:pt x="522" y="873"/>
                </a:lnTo>
                <a:lnTo>
                  <a:pt x="519" y="837"/>
                </a:lnTo>
                <a:lnTo>
                  <a:pt x="515" y="816"/>
                </a:lnTo>
                <a:lnTo>
                  <a:pt x="512" y="797"/>
                </a:lnTo>
                <a:lnTo>
                  <a:pt x="506" y="779"/>
                </a:lnTo>
                <a:lnTo>
                  <a:pt x="499" y="769"/>
                </a:lnTo>
                <a:lnTo>
                  <a:pt x="499" y="769"/>
                </a:lnTo>
                <a:lnTo>
                  <a:pt x="506" y="765"/>
                </a:lnTo>
                <a:lnTo>
                  <a:pt x="513" y="762"/>
                </a:lnTo>
                <a:lnTo>
                  <a:pt x="520" y="755"/>
                </a:lnTo>
                <a:lnTo>
                  <a:pt x="527" y="746"/>
                </a:lnTo>
                <a:lnTo>
                  <a:pt x="533" y="735"/>
                </a:lnTo>
                <a:lnTo>
                  <a:pt x="536" y="721"/>
                </a:lnTo>
                <a:lnTo>
                  <a:pt x="536" y="712"/>
                </a:lnTo>
                <a:lnTo>
                  <a:pt x="534" y="705"/>
                </a:lnTo>
                <a:lnTo>
                  <a:pt x="534" y="705"/>
                </a:lnTo>
                <a:lnTo>
                  <a:pt x="534" y="696"/>
                </a:lnTo>
                <a:lnTo>
                  <a:pt x="534" y="689"/>
                </a:lnTo>
                <a:lnTo>
                  <a:pt x="536" y="686"/>
                </a:lnTo>
                <a:lnTo>
                  <a:pt x="538" y="684"/>
                </a:lnTo>
                <a:lnTo>
                  <a:pt x="538" y="684"/>
                </a:lnTo>
                <a:lnTo>
                  <a:pt x="540" y="682"/>
                </a:lnTo>
                <a:lnTo>
                  <a:pt x="541" y="680"/>
                </a:lnTo>
                <a:lnTo>
                  <a:pt x="541" y="675"/>
                </a:lnTo>
                <a:lnTo>
                  <a:pt x="540" y="668"/>
                </a:lnTo>
                <a:lnTo>
                  <a:pt x="540" y="668"/>
                </a:lnTo>
                <a:lnTo>
                  <a:pt x="538" y="654"/>
                </a:lnTo>
                <a:lnTo>
                  <a:pt x="536" y="643"/>
                </a:lnTo>
                <a:lnTo>
                  <a:pt x="538" y="636"/>
                </a:lnTo>
                <a:lnTo>
                  <a:pt x="538" y="636"/>
                </a:lnTo>
                <a:lnTo>
                  <a:pt x="538" y="631"/>
                </a:lnTo>
                <a:lnTo>
                  <a:pt x="536" y="626"/>
                </a:lnTo>
                <a:lnTo>
                  <a:pt x="533" y="621"/>
                </a:lnTo>
                <a:lnTo>
                  <a:pt x="533" y="621"/>
                </a:lnTo>
                <a:lnTo>
                  <a:pt x="531" y="614"/>
                </a:lnTo>
                <a:lnTo>
                  <a:pt x="527" y="596"/>
                </a:lnTo>
                <a:lnTo>
                  <a:pt x="524" y="587"/>
                </a:lnTo>
                <a:lnTo>
                  <a:pt x="519" y="578"/>
                </a:lnTo>
                <a:lnTo>
                  <a:pt x="512" y="571"/>
                </a:lnTo>
                <a:lnTo>
                  <a:pt x="504" y="568"/>
                </a:lnTo>
                <a:lnTo>
                  <a:pt x="504" y="568"/>
                </a:lnTo>
                <a:lnTo>
                  <a:pt x="503" y="562"/>
                </a:lnTo>
                <a:lnTo>
                  <a:pt x="501" y="557"/>
                </a:lnTo>
                <a:lnTo>
                  <a:pt x="503" y="552"/>
                </a:lnTo>
                <a:lnTo>
                  <a:pt x="503" y="552"/>
                </a:lnTo>
                <a:lnTo>
                  <a:pt x="506" y="550"/>
                </a:lnTo>
                <a:lnTo>
                  <a:pt x="513" y="543"/>
                </a:lnTo>
                <a:lnTo>
                  <a:pt x="517" y="538"/>
                </a:lnTo>
                <a:lnTo>
                  <a:pt x="519" y="532"/>
                </a:lnTo>
                <a:lnTo>
                  <a:pt x="520" y="524"/>
                </a:lnTo>
                <a:lnTo>
                  <a:pt x="522" y="513"/>
                </a:lnTo>
                <a:lnTo>
                  <a:pt x="522" y="513"/>
                </a:lnTo>
                <a:lnTo>
                  <a:pt x="526" y="492"/>
                </a:lnTo>
                <a:lnTo>
                  <a:pt x="529" y="476"/>
                </a:lnTo>
                <a:lnTo>
                  <a:pt x="533" y="466"/>
                </a:lnTo>
                <a:lnTo>
                  <a:pt x="536" y="451"/>
                </a:lnTo>
                <a:lnTo>
                  <a:pt x="536" y="451"/>
                </a:lnTo>
                <a:lnTo>
                  <a:pt x="557" y="448"/>
                </a:lnTo>
                <a:lnTo>
                  <a:pt x="573" y="446"/>
                </a:lnTo>
                <a:lnTo>
                  <a:pt x="584" y="443"/>
                </a:lnTo>
                <a:lnTo>
                  <a:pt x="584" y="443"/>
                </a:lnTo>
                <a:lnTo>
                  <a:pt x="610" y="436"/>
                </a:lnTo>
                <a:lnTo>
                  <a:pt x="631" y="429"/>
                </a:lnTo>
                <a:lnTo>
                  <a:pt x="647" y="425"/>
                </a:lnTo>
                <a:lnTo>
                  <a:pt x="647" y="425"/>
                </a:lnTo>
                <a:lnTo>
                  <a:pt x="677" y="416"/>
                </a:lnTo>
                <a:lnTo>
                  <a:pt x="698" y="407"/>
                </a:lnTo>
                <a:lnTo>
                  <a:pt x="707" y="404"/>
                </a:lnTo>
                <a:lnTo>
                  <a:pt x="711" y="402"/>
                </a:lnTo>
                <a:lnTo>
                  <a:pt x="711" y="402"/>
                </a:lnTo>
                <a:lnTo>
                  <a:pt x="714" y="397"/>
                </a:lnTo>
                <a:lnTo>
                  <a:pt x="716" y="393"/>
                </a:lnTo>
                <a:lnTo>
                  <a:pt x="719" y="386"/>
                </a:lnTo>
                <a:lnTo>
                  <a:pt x="719" y="381"/>
                </a:lnTo>
                <a:lnTo>
                  <a:pt x="719" y="372"/>
                </a:lnTo>
                <a:lnTo>
                  <a:pt x="716" y="363"/>
                </a:lnTo>
                <a:lnTo>
                  <a:pt x="709" y="356"/>
                </a:lnTo>
                <a:lnTo>
                  <a:pt x="709" y="356"/>
                </a:lnTo>
                <a:lnTo>
                  <a:pt x="700" y="346"/>
                </a:lnTo>
                <a:lnTo>
                  <a:pt x="691" y="339"/>
                </a:lnTo>
                <a:lnTo>
                  <a:pt x="681" y="332"/>
                </a:lnTo>
                <a:lnTo>
                  <a:pt x="681" y="332"/>
                </a:lnTo>
                <a:lnTo>
                  <a:pt x="672" y="326"/>
                </a:lnTo>
                <a:lnTo>
                  <a:pt x="663" y="321"/>
                </a:lnTo>
                <a:lnTo>
                  <a:pt x="653" y="312"/>
                </a:lnTo>
                <a:lnTo>
                  <a:pt x="653" y="312"/>
                </a:lnTo>
                <a:lnTo>
                  <a:pt x="635" y="298"/>
                </a:lnTo>
                <a:lnTo>
                  <a:pt x="619" y="288"/>
                </a:lnTo>
                <a:lnTo>
                  <a:pt x="610" y="284"/>
                </a:lnTo>
                <a:lnTo>
                  <a:pt x="603" y="282"/>
                </a:lnTo>
                <a:lnTo>
                  <a:pt x="603" y="282"/>
                </a:lnTo>
                <a:lnTo>
                  <a:pt x="596" y="279"/>
                </a:lnTo>
                <a:lnTo>
                  <a:pt x="593" y="273"/>
                </a:lnTo>
                <a:lnTo>
                  <a:pt x="587" y="270"/>
                </a:lnTo>
                <a:lnTo>
                  <a:pt x="587" y="270"/>
                </a:lnTo>
                <a:lnTo>
                  <a:pt x="584" y="259"/>
                </a:lnTo>
                <a:lnTo>
                  <a:pt x="580" y="251"/>
                </a:lnTo>
                <a:lnTo>
                  <a:pt x="571" y="238"/>
                </a:lnTo>
                <a:lnTo>
                  <a:pt x="561" y="228"/>
                </a:lnTo>
                <a:lnTo>
                  <a:pt x="554" y="222"/>
                </a:lnTo>
                <a:lnTo>
                  <a:pt x="545" y="217"/>
                </a:lnTo>
                <a:lnTo>
                  <a:pt x="536" y="214"/>
                </a:lnTo>
                <a:lnTo>
                  <a:pt x="526" y="212"/>
                </a:lnTo>
                <a:lnTo>
                  <a:pt x="513" y="208"/>
                </a:lnTo>
                <a:lnTo>
                  <a:pt x="501" y="208"/>
                </a:lnTo>
                <a:lnTo>
                  <a:pt x="501" y="208"/>
                </a:lnTo>
                <a:lnTo>
                  <a:pt x="494" y="206"/>
                </a:lnTo>
                <a:lnTo>
                  <a:pt x="487" y="203"/>
                </a:lnTo>
                <a:lnTo>
                  <a:pt x="480" y="198"/>
                </a:lnTo>
                <a:lnTo>
                  <a:pt x="480" y="198"/>
                </a:lnTo>
                <a:lnTo>
                  <a:pt x="476" y="196"/>
                </a:lnTo>
                <a:lnTo>
                  <a:pt x="466" y="191"/>
                </a:lnTo>
                <a:lnTo>
                  <a:pt x="452" y="187"/>
                </a:lnTo>
                <a:lnTo>
                  <a:pt x="443" y="185"/>
                </a:lnTo>
                <a:lnTo>
                  <a:pt x="434" y="185"/>
                </a:lnTo>
                <a:lnTo>
                  <a:pt x="434" y="185"/>
                </a:lnTo>
                <a:lnTo>
                  <a:pt x="432" y="185"/>
                </a:lnTo>
                <a:lnTo>
                  <a:pt x="427" y="182"/>
                </a:lnTo>
                <a:lnTo>
                  <a:pt x="423" y="177"/>
                </a:lnTo>
                <a:lnTo>
                  <a:pt x="422" y="171"/>
                </a:lnTo>
                <a:lnTo>
                  <a:pt x="420" y="164"/>
                </a:lnTo>
                <a:lnTo>
                  <a:pt x="420" y="154"/>
                </a:lnTo>
                <a:lnTo>
                  <a:pt x="420" y="154"/>
                </a:lnTo>
                <a:lnTo>
                  <a:pt x="422" y="145"/>
                </a:lnTo>
                <a:lnTo>
                  <a:pt x="425" y="138"/>
                </a:lnTo>
                <a:lnTo>
                  <a:pt x="432" y="129"/>
                </a:lnTo>
                <a:lnTo>
                  <a:pt x="432" y="129"/>
                </a:lnTo>
                <a:lnTo>
                  <a:pt x="439" y="117"/>
                </a:lnTo>
                <a:lnTo>
                  <a:pt x="445" y="104"/>
                </a:lnTo>
                <a:lnTo>
                  <a:pt x="450" y="88"/>
                </a:lnTo>
                <a:lnTo>
                  <a:pt x="453" y="69"/>
                </a:lnTo>
                <a:lnTo>
                  <a:pt x="453" y="60"/>
                </a:lnTo>
                <a:lnTo>
                  <a:pt x="452" y="50"/>
                </a:lnTo>
                <a:lnTo>
                  <a:pt x="448" y="41"/>
                </a:lnTo>
                <a:lnTo>
                  <a:pt x="443" y="32"/>
                </a:lnTo>
                <a:lnTo>
                  <a:pt x="436" y="21"/>
                </a:lnTo>
                <a:lnTo>
                  <a:pt x="427" y="14"/>
                </a:lnTo>
                <a:lnTo>
                  <a:pt x="427" y="14"/>
                </a:lnTo>
                <a:lnTo>
                  <a:pt x="420" y="9"/>
                </a:lnTo>
                <a:lnTo>
                  <a:pt x="409" y="6"/>
                </a:lnTo>
                <a:lnTo>
                  <a:pt x="397" y="2"/>
                </a:lnTo>
                <a:lnTo>
                  <a:pt x="381" y="0"/>
                </a:lnTo>
                <a:lnTo>
                  <a:pt x="362" y="0"/>
                </a:lnTo>
                <a:lnTo>
                  <a:pt x="341" y="4"/>
                </a:lnTo>
                <a:lnTo>
                  <a:pt x="318" y="11"/>
                </a:lnTo>
                <a:lnTo>
                  <a:pt x="318" y="11"/>
                </a:lnTo>
                <a:lnTo>
                  <a:pt x="312" y="14"/>
                </a:lnTo>
                <a:lnTo>
                  <a:pt x="300" y="25"/>
                </a:lnTo>
                <a:lnTo>
                  <a:pt x="293" y="32"/>
                </a:lnTo>
                <a:lnTo>
                  <a:pt x="288" y="39"/>
                </a:lnTo>
                <a:lnTo>
                  <a:pt x="284" y="50"/>
                </a:lnTo>
                <a:lnTo>
                  <a:pt x="282" y="60"/>
                </a:lnTo>
                <a:lnTo>
                  <a:pt x="282" y="60"/>
                </a:lnTo>
                <a:lnTo>
                  <a:pt x="281" y="69"/>
                </a:lnTo>
                <a:lnTo>
                  <a:pt x="282" y="80"/>
                </a:lnTo>
                <a:lnTo>
                  <a:pt x="284" y="87"/>
                </a:lnTo>
                <a:lnTo>
                  <a:pt x="274" y="103"/>
                </a:lnTo>
                <a:lnTo>
                  <a:pt x="274" y="103"/>
                </a:lnTo>
                <a:lnTo>
                  <a:pt x="274" y="104"/>
                </a:lnTo>
                <a:lnTo>
                  <a:pt x="272" y="110"/>
                </a:lnTo>
                <a:lnTo>
                  <a:pt x="272" y="115"/>
                </a:lnTo>
                <a:lnTo>
                  <a:pt x="272" y="118"/>
                </a:lnTo>
                <a:lnTo>
                  <a:pt x="275" y="122"/>
                </a:lnTo>
                <a:lnTo>
                  <a:pt x="274" y="132"/>
                </a:lnTo>
                <a:lnTo>
                  <a:pt x="274" y="132"/>
                </a:lnTo>
                <a:lnTo>
                  <a:pt x="274" y="140"/>
                </a:lnTo>
                <a:lnTo>
                  <a:pt x="275" y="145"/>
                </a:lnTo>
                <a:lnTo>
                  <a:pt x="277" y="145"/>
                </a:lnTo>
                <a:lnTo>
                  <a:pt x="281" y="147"/>
                </a:lnTo>
                <a:lnTo>
                  <a:pt x="281" y="152"/>
                </a:lnTo>
                <a:lnTo>
                  <a:pt x="281" y="152"/>
                </a:lnTo>
                <a:lnTo>
                  <a:pt x="279" y="157"/>
                </a:lnTo>
                <a:lnTo>
                  <a:pt x="279" y="162"/>
                </a:lnTo>
                <a:lnTo>
                  <a:pt x="279" y="164"/>
                </a:lnTo>
                <a:lnTo>
                  <a:pt x="281" y="166"/>
                </a:lnTo>
                <a:lnTo>
                  <a:pt x="281" y="166"/>
                </a:lnTo>
                <a:lnTo>
                  <a:pt x="284" y="168"/>
                </a:lnTo>
                <a:lnTo>
                  <a:pt x="288" y="171"/>
                </a:lnTo>
                <a:lnTo>
                  <a:pt x="288" y="178"/>
                </a:lnTo>
                <a:lnTo>
                  <a:pt x="288" y="178"/>
                </a:lnTo>
                <a:lnTo>
                  <a:pt x="288" y="180"/>
                </a:lnTo>
                <a:lnTo>
                  <a:pt x="289" y="185"/>
                </a:lnTo>
                <a:lnTo>
                  <a:pt x="293" y="187"/>
                </a:lnTo>
                <a:lnTo>
                  <a:pt x="297" y="191"/>
                </a:lnTo>
                <a:lnTo>
                  <a:pt x="304" y="191"/>
                </a:lnTo>
                <a:lnTo>
                  <a:pt x="312" y="191"/>
                </a:lnTo>
                <a:lnTo>
                  <a:pt x="312" y="191"/>
                </a:lnTo>
                <a:lnTo>
                  <a:pt x="316" y="191"/>
                </a:lnTo>
                <a:lnTo>
                  <a:pt x="319" y="192"/>
                </a:lnTo>
                <a:lnTo>
                  <a:pt x="321" y="194"/>
                </a:lnTo>
                <a:lnTo>
                  <a:pt x="321" y="196"/>
                </a:lnTo>
                <a:lnTo>
                  <a:pt x="319" y="199"/>
                </a:lnTo>
                <a:lnTo>
                  <a:pt x="316" y="201"/>
                </a:lnTo>
                <a:lnTo>
                  <a:pt x="316" y="201"/>
                </a:lnTo>
                <a:lnTo>
                  <a:pt x="305" y="203"/>
                </a:lnTo>
                <a:lnTo>
                  <a:pt x="282" y="210"/>
                </a:lnTo>
                <a:lnTo>
                  <a:pt x="270" y="215"/>
                </a:lnTo>
                <a:lnTo>
                  <a:pt x="260" y="222"/>
                </a:lnTo>
                <a:lnTo>
                  <a:pt x="254" y="226"/>
                </a:lnTo>
                <a:lnTo>
                  <a:pt x="251" y="231"/>
                </a:lnTo>
                <a:lnTo>
                  <a:pt x="249" y="236"/>
                </a:lnTo>
                <a:lnTo>
                  <a:pt x="249" y="242"/>
                </a:lnTo>
                <a:lnTo>
                  <a:pt x="249" y="242"/>
                </a:lnTo>
                <a:lnTo>
                  <a:pt x="249" y="272"/>
                </a:lnTo>
                <a:lnTo>
                  <a:pt x="251" y="295"/>
                </a:lnTo>
                <a:lnTo>
                  <a:pt x="252" y="305"/>
                </a:lnTo>
                <a:lnTo>
                  <a:pt x="256" y="312"/>
                </a:lnTo>
                <a:lnTo>
                  <a:pt x="256" y="340"/>
                </a:lnTo>
                <a:lnTo>
                  <a:pt x="256" y="340"/>
                </a:lnTo>
                <a:lnTo>
                  <a:pt x="252" y="367"/>
                </a:lnTo>
                <a:lnTo>
                  <a:pt x="251" y="388"/>
                </a:lnTo>
                <a:lnTo>
                  <a:pt x="252" y="397"/>
                </a:lnTo>
                <a:lnTo>
                  <a:pt x="256" y="402"/>
                </a:lnTo>
                <a:lnTo>
                  <a:pt x="256" y="402"/>
                </a:lnTo>
                <a:lnTo>
                  <a:pt x="258" y="406"/>
                </a:lnTo>
                <a:lnTo>
                  <a:pt x="260" y="413"/>
                </a:lnTo>
                <a:lnTo>
                  <a:pt x="260" y="414"/>
                </a:lnTo>
                <a:lnTo>
                  <a:pt x="258" y="416"/>
                </a:lnTo>
                <a:lnTo>
                  <a:pt x="254" y="416"/>
                </a:lnTo>
                <a:lnTo>
                  <a:pt x="249" y="414"/>
                </a:lnTo>
                <a:lnTo>
                  <a:pt x="226" y="395"/>
                </a:lnTo>
                <a:lnTo>
                  <a:pt x="226" y="383"/>
                </a:lnTo>
                <a:lnTo>
                  <a:pt x="226" y="383"/>
                </a:lnTo>
                <a:lnTo>
                  <a:pt x="230" y="379"/>
                </a:lnTo>
                <a:lnTo>
                  <a:pt x="231" y="377"/>
                </a:lnTo>
                <a:lnTo>
                  <a:pt x="233" y="374"/>
                </a:lnTo>
                <a:lnTo>
                  <a:pt x="233" y="374"/>
                </a:lnTo>
                <a:lnTo>
                  <a:pt x="237" y="372"/>
                </a:lnTo>
                <a:lnTo>
                  <a:pt x="240" y="369"/>
                </a:lnTo>
                <a:lnTo>
                  <a:pt x="238" y="363"/>
                </a:lnTo>
                <a:lnTo>
                  <a:pt x="238" y="363"/>
                </a:lnTo>
                <a:lnTo>
                  <a:pt x="242" y="353"/>
                </a:lnTo>
                <a:lnTo>
                  <a:pt x="242" y="353"/>
                </a:lnTo>
                <a:lnTo>
                  <a:pt x="244" y="347"/>
                </a:lnTo>
                <a:lnTo>
                  <a:pt x="242" y="344"/>
                </a:lnTo>
                <a:lnTo>
                  <a:pt x="237" y="339"/>
                </a:lnTo>
                <a:lnTo>
                  <a:pt x="237" y="332"/>
                </a:lnTo>
                <a:lnTo>
                  <a:pt x="237" y="332"/>
                </a:lnTo>
                <a:lnTo>
                  <a:pt x="242" y="323"/>
                </a:lnTo>
                <a:lnTo>
                  <a:pt x="245" y="316"/>
                </a:lnTo>
                <a:lnTo>
                  <a:pt x="245" y="310"/>
                </a:lnTo>
                <a:lnTo>
                  <a:pt x="245" y="307"/>
                </a:lnTo>
                <a:lnTo>
                  <a:pt x="245" y="307"/>
                </a:lnTo>
                <a:lnTo>
                  <a:pt x="244" y="305"/>
                </a:lnTo>
                <a:lnTo>
                  <a:pt x="244" y="302"/>
                </a:lnTo>
                <a:lnTo>
                  <a:pt x="242" y="300"/>
                </a:lnTo>
                <a:lnTo>
                  <a:pt x="238" y="298"/>
                </a:lnTo>
                <a:lnTo>
                  <a:pt x="235" y="300"/>
                </a:lnTo>
                <a:lnTo>
                  <a:pt x="230" y="302"/>
                </a:lnTo>
                <a:lnTo>
                  <a:pt x="230" y="302"/>
                </a:lnTo>
                <a:lnTo>
                  <a:pt x="224" y="303"/>
                </a:lnTo>
                <a:lnTo>
                  <a:pt x="215" y="307"/>
                </a:lnTo>
                <a:lnTo>
                  <a:pt x="215" y="307"/>
                </a:lnTo>
                <a:lnTo>
                  <a:pt x="210" y="309"/>
                </a:lnTo>
                <a:lnTo>
                  <a:pt x="207" y="312"/>
                </a:lnTo>
                <a:lnTo>
                  <a:pt x="203" y="316"/>
                </a:lnTo>
                <a:lnTo>
                  <a:pt x="203" y="316"/>
                </a:lnTo>
                <a:lnTo>
                  <a:pt x="194" y="325"/>
                </a:lnTo>
                <a:lnTo>
                  <a:pt x="189" y="332"/>
                </a:lnTo>
                <a:lnTo>
                  <a:pt x="187" y="335"/>
                </a:lnTo>
                <a:lnTo>
                  <a:pt x="186" y="337"/>
                </a:lnTo>
                <a:lnTo>
                  <a:pt x="186" y="337"/>
                </a:lnTo>
                <a:lnTo>
                  <a:pt x="182" y="344"/>
                </a:lnTo>
                <a:lnTo>
                  <a:pt x="180" y="351"/>
                </a:lnTo>
                <a:lnTo>
                  <a:pt x="180" y="355"/>
                </a:lnTo>
                <a:lnTo>
                  <a:pt x="182" y="376"/>
                </a:lnTo>
                <a:lnTo>
                  <a:pt x="182" y="376"/>
                </a:lnTo>
                <a:lnTo>
                  <a:pt x="180" y="381"/>
                </a:lnTo>
                <a:lnTo>
                  <a:pt x="180" y="386"/>
                </a:lnTo>
                <a:lnTo>
                  <a:pt x="182" y="392"/>
                </a:lnTo>
                <a:lnTo>
                  <a:pt x="182" y="392"/>
                </a:lnTo>
                <a:lnTo>
                  <a:pt x="186" y="407"/>
                </a:lnTo>
                <a:lnTo>
                  <a:pt x="186" y="407"/>
                </a:lnTo>
                <a:lnTo>
                  <a:pt x="187" y="416"/>
                </a:lnTo>
                <a:lnTo>
                  <a:pt x="191" y="423"/>
                </a:lnTo>
                <a:lnTo>
                  <a:pt x="194" y="427"/>
                </a:lnTo>
                <a:lnTo>
                  <a:pt x="196" y="429"/>
                </a:lnTo>
                <a:lnTo>
                  <a:pt x="196" y="429"/>
                </a:lnTo>
                <a:lnTo>
                  <a:pt x="210" y="437"/>
                </a:lnTo>
                <a:lnTo>
                  <a:pt x="221" y="446"/>
                </a:lnTo>
                <a:lnTo>
                  <a:pt x="224" y="451"/>
                </a:lnTo>
                <a:lnTo>
                  <a:pt x="228" y="457"/>
                </a:lnTo>
                <a:lnTo>
                  <a:pt x="228" y="457"/>
                </a:lnTo>
                <a:lnTo>
                  <a:pt x="245" y="474"/>
                </a:lnTo>
                <a:lnTo>
                  <a:pt x="263" y="485"/>
                </a:lnTo>
                <a:lnTo>
                  <a:pt x="270" y="490"/>
                </a:lnTo>
                <a:lnTo>
                  <a:pt x="277" y="492"/>
                </a:lnTo>
                <a:lnTo>
                  <a:pt x="277" y="492"/>
                </a:lnTo>
                <a:lnTo>
                  <a:pt x="288" y="557"/>
                </a:lnTo>
                <a:lnTo>
                  <a:pt x="288" y="557"/>
                </a:lnTo>
                <a:lnTo>
                  <a:pt x="288" y="571"/>
                </a:lnTo>
                <a:lnTo>
                  <a:pt x="288" y="584"/>
                </a:lnTo>
                <a:lnTo>
                  <a:pt x="289" y="589"/>
                </a:lnTo>
                <a:lnTo>
                  <a:pt x="291" y="594"/>
                </a:lnTo>
                <a:lnTo>
                  <a:pt x="298" y="617"/>
                </a:lnTo>
                <a:lnTo>
                  <a:pt x="298" y="617"/>
                </a:lnTo>
                <a:lnTo>
                  <a:pt x="298" y="635"/>
                </a:lnTo>
                <a:lnTo>
                  <a:pt x="300" y="649"/>
                </a:lnTo>
                <a:lnTo>
                  <a:pt x="302" y="658"/>
                </a:lnTo>
                <a:lnTo>
                  <a:pt x="302" y="658"/>
                </a:lnTo>
                <a:lnTo>
                  <a:pt x="307" y="679"/>
                </a:lnTo>
                <a:lnTo>
                  <a:pt x="312" y="695"/>
                </a:lnTo>
                <a:lnTo>
                  <a:pt x="314" y="702"/>
                </a:lnTo>
                <a:lnTo>
                  <a:pt x="318" y="705"/>
                </a:lnTo>
                <a:lnTo>
                  <a:pt x="327" y="751"/>
                </a:lnTo>
                <a:lnTo>
                  <a:pt x="327" y="751"/>
                </a:lnTo>
                <a:lnTo>
                  <a:pt x="304" y="797"/>
                </a:lnTo>
                <a:lnTo>
                  <a:pt x="286" y="832"/>
                </a:lnTo>
                <a:lnTo>
                  <a:pt x="277" y="855"/>
                </a:lnTo>
                <a:lnTo>
                  <a:pt x="277" y="855"/>
                </a:lnTo>
                <a:lnTo>
                  <a:pt x="272" y="869"/>
                </a:lnTo>
                <a:lnTo>
                  <a:pt x="256" y="901"/>
                </a:lnTo>
                <a:lnTo>
                  <a:pt x="237" y="936"/>
                </a:lnTo>
                <a:lnTo>
                  <a:pt x="228" y="952"/>
                </a:lnTo>
                <a:lnTo>
                  <a:pt x="219" y="962"/>
                </a:lnTo>
                <a:lnTo>
                  <a:pt x="219" y="962"/>
                </a:lnTo>
                <a:lnTo>
                  <a:pt x="214" y="968"/>
                </a:lnTo>
                <a:lnTo>
                  <a:pt x="208" y="973"/>
                </a:lnTo>
                <a:lnTo>
                  <a:pt x="203" y="982"/>
                </a:lnTo>
                <a:lnTo>
                  <a:pt x="200" y="992"/>
                </a:lnTo>
                <a:lnTo>
                  <a:pt x="198" y="1003"/>
                </a:lnTo>
                <a:lnTo>
                  <a:pt x="198" y="1017"/>
                </a:lnTo>
                <a:lnTo>
                  <a:pt x="203" y="1033"/>
                </a:lnTo>
                <a:lnTo>
                  <a:pt x="203" y="1033"/>
                </a:lnTo>
                <a:lnTo>
                  <a:pt x="205" y="1042"/>
                </a:lnTo>
                <a:lnTo>
                  <a:pt x="207" y="1063"/>
                </a:lnTo>
                <a:lnTo>
                  <a:pt x="208" y="1079"/>
                </a:lnTo>
                <a:lnTo>
                  <a:pt x="208" y="1095"/>
                </a:lnTo>
                <a:lnTo>
                  <a:pt x="207" y="1114"/>
                </a:lnTo>
                <a:lnTo>
                  <a:pt x="201" y="1132"/>
                </a:lnTo>
                <a:lnTo>
                  <a:pt x="201" y="1132"/>
                </a:lnTo>
                <a:lnTo>
                  <a:pt x="194" y="1204"/>
                </a:lnTo>
                <a:lnTo>
                  <a:pt x="186" y="1290"/>
                </a:lnTo>
                <a:lnTo>
                  <a:pt x="186" y="1290"/>
                </a:lnTo>
                <a:lnTo>
                  <a:pt x="182" y="1292"/>
                </a:lnTo>
                <a:lnTo>
                  <a:pt x="178" y="1295"/>
                </a:lnTo>
                <a:lnTo>
                  <a:pt x="177" y="1303"/>
                </a:lnTo>
                <a:lnTo>
                  <a:pt x="177" y="1303"/>
                </a:lnTo>
                <a:lnTo>
                  <a:pt x="175" y="1311"/>
                </a:lnTo>
                <a:lnTo>
                  <a:pt x="170" y="1334"/>
                </a:lnTo>
                <a:lnTo>
                  <a:pt x="166" y="1347"/>
                </a:lnTo>
                <a:lnTo>
                  <a:pt x="159" y="1361"/>
                </a:lnTo>
                <a:lnTo>
                  <a:pt x="152" y="1371"/>
                </a:lnTo>
                <a:lnTo>
                  <a:pt x="143" y="1380"/>
                </a:lnTo>
                <a:lnTo>
                  <a:pt x="143" y="1380"/>
                </a:lnTo>
                <a:lnTo>
                  <a:pt x="140" y="1380"/>
                </a:lnTo>
                <a:lnTo>
                  <a:pt x="138" y="1380"/>
                </a:lnTo>
                <a:lnTo>
                  <a:pt x="136" y="1384"/>
                </a:lnTo>
                <a:lnTo>
                  <a:pt x="136" y="1384"/>
                </a:lnTo>
                <a:lnTo>
                  <a:pt x="134" y="1394"/>
                </a:lnTo>
                <a:lnTo>
                  <a:pt x="129" y="1403"/>
                </a:lnTo>
                <a:lnTo>
                  <a:pt x="127" y="1406"/>
                </a:lnTo>
                <a:lnTo>
                  <a:pt x="124" y="1408"/>
                </a:lnTo>
                <a:lnTo>
                  <a:pt x="124" y="1408"/>
                </a:lnTo>
                <a:lnTo>
                  <a:pt x="94" y="1415"/>
                </a:lnTo>
                <a:lnTo>
                  <a:pt x="73" y="1421"/>
                </a:lnTo>
                <a:lnTo>
                  <a:pt x="66" y="1422"/>
                </a:lnTo>
                <a:lnTo>
                  <a:pt x="64" y="1424"/>
                </a:lnTo>
                <a:lnTo>
                  <a:pt x="32" y="1429"/>
                </a:lnTo>
                <a:lnTo>
                  <a:pt x="32" y="1429"/>
                </a:lnTo>
                <a:lnTo>
                  <a:pt x="29" y="1428"/>
                </a:lnTo>
                <a:lnTo>
                  <a:pt x="18" y="1426"/>
                </a:lnTo>
                <a:lnTo>
                  <a:pt x="13" y="1426"/>
                </a:lnTo>
                <a:lnTo>
                  <a:pt x="8" y="1429"/>
                </a:lnTo>
                <a:lnTo>
                  <a:pt x="4" y="1435"/>
                </a:lnTo>
                <a:lnTo>
                  <a:pt x="2" y="1443"/>
                </a:lnTo>
                <a:lnTo>
                  <a:pt x="2" y="1443"/>
                </a:lnTo>
                <a:lnTo>
                  <a:pt x="0" y="1445"/>
                </a:lnTo>
                <a:lnTo>
                  <a:pt x="2" y="1452"/>
                </a:lnTo>
                <a:lnTo>
                  <a:pt x="4" y="1456"/>
                </a:lnTo>
                <a:lnTo>
                  <a:pt x="9" y="1461"/>
                </a:lnTo>
                <a:lnTo>
                  <a:pt x="15" y="1465"/>
                </a:lnTo>
                <a:lnTo>
                  <a:pt x="22" y="1468"/>
                </a:lnTo>
                <a:lnTo>
                  <a:pt x="22" y="1468"/>
                </a:lnTo>
                <a:lnTo>
                  <a:pt x="32" y="1475"/>
                </a:lnTo>
                <a:lnTo>
                  <a:pt x="59" y="1488"/>
                </a:lnTo>
                <a:lnTo>
                  <a:pt x="76" y="1495"/>
                </a:lnTo>
                <a:lnTo>
                  <a:pt x="96" y="1500"/>
                </a:lnTo>
                <a:lnTo>
                  <a:pt x="115" y="1503"/>
                </a:lnTo>
                <a:lnTo>
                  <a:pt x="134" y="1503"/>
                </a:lnTo>
                <a:lnTo>
                  <a:pt x="134" y="1503"/>
                </a:lnTo>
                <a:lnTo>
                  <a:pt x="145" y="1503"/>
                </a:lnTo>
                <a:lnTo>
                  <a:pt x="154" y="1505"/>
                </a:lnTo>
                <a:lnTo>
                  <a:pt x="159" y="1507"/>
                </a:lnTo>
                <a:lnTo>
                  <a:pt x="161" y="1509"/>
                </a:lnTo>
                <a:lnTo>
                  <a:pt x="210" y="1514"/>
                </a:lnTo>
                <a:lnTo>
                  <a:pt x="210" y="1514"/>
                </a:lnTo>
                <a:lnTo>
                  <a:pt x="217" y="1512"/>
                </a:lnTo>
                <a:lnTo>
                  <a:pt x="221" y="1510"/>
                </a:lnTo>
                <a:lnTo>
                  <a:pt x="223" y="1509"/>
                </a:lnTo>
                <a:lnTo>
                  <a:pt x="223" y="1505"/>
                </a:lnTo>
                <a:lnTo>
                  <a:pt x="223" y="1505"/>
                </a:lnTo>
                <a:lnTo>
                  <a:pt x="223" y="1500"/>
                </a:lnTo>
                <a:lnTo>
                  <a:pt x="224" y="1495"/>
                </a:lnTo>
                <a:lnTo>
                  <a:pt x="226" y="1489"/>
                </a:lnTo>
                <a:lnTo>
                  <a:pt x="226" y="1489"/>
                </a:lnTo>
                <a:lnTo>
                  <a:pt x="231" y="1465"/>
                </a:lnTo>
                <a:lnTo>
                  <a:pt x="235" y="1445"/>
                </a:lnTo>
                <a:lnTo>
                  <a:pt x="235" y="1438"/>
                </a:lnTo>
                <a:lnTo>
                  <a:pt x="233" y="1433"/>
                </a:lnTo>
                <a:lnTo>
                  <a:pt x="233" y="1433"/>
                </a:lnTo>
                <a:lnTo>
                  <a:pt x="231" y="1429"/>
                </a:lnTo>
                <a:lnTo>
                  <a:pt x="228" y="1426"/>
                </a:lnTo>
                <a:lnTo>
                  <a:pt x="226" y="1424"/>
                </a:lnTo>
                <a:lnTo>
                  <a:pt x="226" y="1424"/>
                </a:lnTo>
                <a:lnTo>
                  <a:pt x="224" y="1412"/>
                </a:lnTo>
                <a:lnTo>
                  <a:pt x="224" y="1403"/>
                </a:lnTo>
                <a:lnTo>
                  <a:pt x="226" y="1398"/>
                </a:lnTo>
                <a:lnTo>
                  <a:pt x="228" y="1396"/>
                </a:lnTo>
                <a:lnTo>
                  <a:pt x="228" y="1396"/>
                </a:lnTo>
                <a:lnTo>
                  <a:pt x="230" y="1382"/>
                </a:lnTo>
                <a:lnTo>
                  <a:pt x="231" y="1371"/>
                </a:lnTo>
                <a:lnTo>
                  <a:pt x="230" y="1362"/>
                </a:lnTo>
                <a:lnTo>
                  <a:pt x="230" y="1362"/>
                </a:lnTo>
                <a:lnTo>
                  <a:pt x="235" y="1338"/>
                </a:lnTo>
                <a:lnTo>
                  <a:pt x="238" y="1320"/>
                </a:lnTo>
                <a:lnTo>
                  <a:pt x="240" y="1313"/>
                </a:lnTo>
                <a:lnTo>
                  <a:pt x="244" y="1310"/>
                </a:lnTo>
                <a:lnTo>
                  <a:pt x="242" y="1303"/>
                </a:lnTo>
                <a:lnTo>
                  <a:pt x="242" y="1303"/>
                </a:lnTo>
                <a:lnTo>
                  <a:pt x="258" y="1251"/>
                </a:lnTo>
                <a:lnTo>
                  <a:pt x="270" y="1214"/>
                </a:lnTo>
                <a:lnTo>
                  <a:pt x="277" y="1197"/>
                </a:lnTo>
                <a:lnTo>
                  <a:pt x="277" y="1197"/>
                </a:lnTo>
                <a:lnTo>
                  <a:pt x="282" y="1179"/>
                </a:lnTo>
                <a:lnTo>
                  <a:pt x="291" y="1139"/>
                </a:lnTo>
                <a:lnTo>
                  <a:pt x="297" y="1114"/>
                </a:lnTo>
                <a:lnTo>
                  <a:pt x="298" y="1088"/>
                </a:lnTo>
                <a:lnTo>
                  <a:pt x="298" y="1063"/>
                </a:lnTo>
                <a:lnTo>
                  <a:pt x="297" y="1052"/>
                </a:lnTo>
                <a:lnTo>
                  <a:pt x="293" y="1042"/>
                </a:lnTo>
                <a:lnTo>
                  <a:pt x="293" y="1042"/>
                </a:lnTo>
                <a:lnTo>
                  <a:pt x="291" y="1035"/>
                </a:lnTo>
                <a:lnTo>
                  <a:pt x="291" y="1029"/>
                </a:lnTo>
                <a:lnTo>
                  <a:pt x="295" y="1024"/>
                </a:lnTo>
                <a:lnTo>
                  <a:pt x="295" y="1024"/>
                </a:lnTo>
                <a:lnTo>
                  <a:pt x="300" y="1015"/>
                </a:lnTo>
                <a:lnTo>
                  <a:pt x="312" y="992"/>
                </a:lnTo>
                <a:lnTo>
                  <a:pt x="321" y="980"/>
                </a:lnTo>
                <a:lnTo>
                  <a:pt x="330" y="968"/>
                </a:lnTo>
                <a:lnTo>
                  <a:pt x="341" y="957"/>
                </a:lnTo>
                <a:lnTo>
                  <a:pt x="351" y="948"/>
                </a:lnTo>
                <a:lnTo>
                  <a:pt x="390" y="915"/>
                </a:lnTo>
                <a:lnTo>
                  <a:pt x="390" y="915"/>
                </a:lnTo>
                <a:lnTo>
                  <a:pt x="418" y="952"/>
                </a:lnTo>
                <a:lnTo>
                  <a:pt x="450" y="991"/>
                </a:lnTo>
                <a:lnTo>
                  <a:pt x="450" y="991"/>
                </a:lnTo>
                <a:lnTo>
                  <a:pt x="464" y="1012"/>
                </a:lnTo>
                <a:lnTo>
                  <a:pt x="475" y="1031"/>
                </a:lnTo>
                <a:lnTo>
                  <a:pt x="478" y="1040"/>
                </a:lnTo>
                <a:lnTo>
                  <a:pt x="482" y="1047"/>
                </a:lnTo>
                <a:lnTo>
                  <a:pt x="482" y="1047"/>
                </a:lnTo>
                <a:lnTo>
                  <a:pt x="482" y="1054"/>
                </a:lnTo>
                <a:lnTo>
                  <a:pt x="485" y="1061"/>
                </a:lnTo>
                <a:lnTo>
                  <a:pt x="490" y="1068"/>
                </a:lnTo>
                <a:lnTo>
                  <a:pt x="496" y="1077"/>
                </a:lnTo>
                <a:lnTo>
                  <a:pt x="506" y="1082"/>
                </a:lnTo>
                <a:lnTo>
                  <a:pt x="520" y="1086"/>
                </a:lnTo>
                <a:lnTo>
                  <a:pt x="527" y="1088"/>
                </a:lnTo>
                <a:lnTo>
                  <a:pt x="536" y="1086"/>
                </a:lnTo>
                <a:lnTo>
                  <a:pt x="536" y="1086"/>
                </a:lnTo>
                <a:lnTo>
                  <a:pt x="571" y="1079"/>
                </a:lnTo>
                <a:lnTo>
                  <a:pt x="598" y="1072"/>
                </a:lnTo>
                <a:lnTo>
                  <a:pt x="619" y="1070"/>
                </a:lnTo>
                <a:lnTo>
                  <a:pt x="619" y="1070"/>
                </a:lnTo>
                <a:lnTo>
                  <a:pt x="645" y="1066"/>
                </a:lnTo>
                <a:lnTo>
                  <a:pt x="668" y="1063"/>
                </a:lnTo>
                <a:lnTo>
                  <a:pt x="688" y="1059"/>
                </a:lnTo>
                <a:lnTo>
                  <a:pt x="688" y="1059"/>
                </a:lnTo>
                <a:lnTo>
                  <a:pt x="716" y="1052"/>
                </a:lnTo>
                <a:lnTo>
                  <a:pt x="748" y="1047"/>
                </a:lnTo>
                <a:lnTo>
                  <a:pt x="748" y="1047"/>
                </a:lnTo>
                <a:lnTo>
                  <a:pt x="753" y="1047"/>
                </a:lnTo>
                <a:lnTo>
                  <a:pt x="758" y="1047"/>
                </a:lnTo>
                <a:lnTo>
                  <a:pt x="764" y="1047"/>
                </a:lnTo>
                <a:lnTo>
                  <a:pt x="764" y="1047"/>
                </a:lnTo>
                <a:lnTo>
                  <a:pt x="772" y="1045"/>
                </a:lnTo>
                <a:lnTo>
                  <a:pt x="792" y="1043"/>
                </a:lnTo>
                <a:lnTo>
                  <a:pt x="816" y="1043"/>
                </a:lnTo>
                <a:lnTo>
                  <a:pt x="827" y="1045"/>
                </a:lnTo>
                <a:lnTo>
                  <a:pt x="838" y="1047"/>
                </a:lnTo>
                <a:lnTo>
                  <a:pt x="838" y="1047"/>
                </a:lnTo>
                <a:lnTo>
                  <a:pt x="838" y="1051"/>
                </a:lnTo>
                <a:lnTo>
                  <a:pt x="841" y="1056"/>
                </a:lnTo>
                <a:lnTo>
                  <a:pt x="843" y="1059"/>
                </a:lnTo>
                <a:lnTo>
                  <a:pt x="848" y="1063"/>
                </a:lnTo>
                <a:lnTo>
                  <a:pt x="853" y="1065"/>
                </a:lnTo>
                <a:lnTo>
                  <a:pt x="860" y="1065"/>
                </a:lnTo>
                <a:lnTo>
                  <a:pt x="860" y="1065"/>
                </a:lnTo>
                <a:lnTo>
                  <a:pt x="882" y="1075"/>
                </a:lnTo>
                <a:lnTo>
                  <a:pt x="897" y="1084"/>
                </a:lnTo>
                <a:lnTo>
                  <a:pt x="910" y="1088"/>
                </a:lnTo>
                <a:lnTo>
                  <a:pt x="910" y="1088"/>
                </a:lnTo>
                <a:lnTo>
                  <a:pt x="913" y="1089"/>
                </a:lnTo>
                <a:lnTo>
                  <a:pt x="922" y="1096"/>
                </a:lnTo>
                <a:lnTo>
                  <a:pt x="934" y="1107"/>
                </a:lnTo>
                <a:lnTo>
                  <a:pt x="940" y="1114"/>
                </a:lnTo>
                <a:lnTo>
                  <a:pt x="943" y="1123"/>
                </a:lnTo>
                <a:lnTo>
                  <a:pt x="943" y="1123"/>
                </a:lnTo>
                <a:lnTo>
                  <a:pt x="945" y="1128"/>
                </a:lnTo>
                <a:lnTo>
                  <a:pt x="947" y="1132"/>
                </a:lnTo>
                <a:lnTo>
                  <a:pt x="950" y="1137"/>
                </a:lnTo>
                <a:lnTo>
                  <a:pt x="956" y="1139"/>
                </a:lnTo>
                <a:lnTo>
                  <a:pt x="961" y="1140"/>
                </a:lnTo>
                <a:lnTo>
                  <a:pt x="970" y="1140"/>
                </a:lnTo>
                <a:lnTo>
                  <a:pt x="979" y="1135"/>
                </a:lnTo>
                <a:lnTo>
                  <a:pt x="979" y="1135"/>
                </a:lnTo>
                <a:lnTo>
                  <a:pt x="980" y="1132"/>
                </a:lnTo>
                <a:lnTo>
                  <a:pt x="984" y="1125"/>
                </a:lnTo>
                <a:lnTo>
                  <a:pt x="986" y="1110"/>
                </a:lnTo>
                <a:lnTo>
                  <a:pt x="986" y="1100"/>
                </a:lnTo>
                <a:lnTo>
                  <a:pt x="986" y="1088"/>
                </a:lnTo>
                <a:lnTo>
                  <a:pt x="986" y="1088"/>
                </a:lnTo>
                <a:close/>
                <a:moveTo>
                  <a:pt x="536" y="323"/>
                </a:moveTo>
                <a:lnTo>
                  <a:pt x="536" y="323"/>
                </a:lnTo>
                <a:lnTo>
                  <a:pt x="545" y="330"/>
                </a:lnTo>
                <a:lnTo>
                  <a:pt x="557" y="339"/>
                </a:lnTo>
                <a:lnTo>
                  <a:pt x="587" y="353"/>
                </a:lnTo>
                <a:lnTo>
                  <a:pt x="614" y="363"/>
                </a:lnTo>
                <a:lnTo>
                  <a:pt x="626" y="367"/>
                </a:lnTo>
                <a:lnTo>
                  <a:pt x="626" y="367"/>
                </a:lnTo>
                <a:lnTo>
                  <a:pt x="621" y="370"/>
                </a:lnTo>
                <a:lnTo>
                  <a:pt x="612" y="376"/>
                </a:lnTo>
                <a:lnTo>
                  <a:pt x="603" y="384"/>
                </a:lnTo>
                <a:lnTo>
                  <a:pt x="603" y="384"/>
                </a:lnTo>
                <a:lnTo>
                  <a:pt x="587" y="390"/>
                </a:lnTo>
                <a:lnTo>
                  <a:pt x="578" y="392"/>
                </a:lnTo>
                <a:lnTo>
                  <a:pt x="578" y="392"/>
                </a:lnTo>
                <a:lnTo>
                  <a:pt x="556" y="395"/>
                </a:lnTo>
                <a:lnTo>
                  <a:pt x="540" y="397"/>
                </a:lnTo>
                <a:lnTo>
                  <a:pt x="540" y="397"/>
                </a:lnTo>
                <a:lnTo>
                  <a:pt x="531" y="383"/>
                </a:lnTo>
                <a:lnTo>
                  <a:pt x="524" y="374"/>
                </a:lnTo>
                <a:lnTo>
                  <a:pt x="524" y="374"/>
                </a:lnTo>
                <a:lnTo>
                  <a:pt x="526" y="362"/>
                </a:lnTo>
                <a:lnTo>
                  <a:pt x="529" y="346"/>
                </a:lnTo>
                <a:lnTo>
                  <a:pt x="536" y="323"/>
                </a:lnTo>
                <a:lnTo>
                  <a:pt x="536" y="323"/>
                </a:lnTo>
                <a:close/>
                <a:moveTo>
                  <a:pt x="223" y="326"/>
                </a:moveTo>
                <a:lnTo>
                  <a:pt x="223" y="326"/>
                </a:lnTo>
                <a:lnTo>
                  <a:pt x="223" y="328"/>
                </a:lnTo>
                <a:lnTo>
                  <a:pt x="219" y="328"/>
                </a:lnTo>
                <a:lnTo>
                  <a:pt x="215" y="326"/>
                </a:lnTo>
                <a:lnTo>
                  <a:pt x="219" y="318"/>
                </a:lnTo>
                <a:lnTo>
                  <a:pt x="219" y="318"/>
                </a:lnTo>
                <a:lnTo>
                  <a:pt x="224" y="318"/>
                </a:lnTo>
                <a:lnTo>
                  <a:pt x="224" y="316"/>
                </a:lnTo>
                <a:lnTo>
                  <a:pt x="223" y="3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512004" y="2541395"/>
            <a:ext cx="978125" cy="1545332"/>
          </a:xfrm>
          <a:custGeom>
            <a:rect b="b" l="l" r="r" t="t"/>
            <a:pathLst>
              <a:path extrusionOk="0" h="1436" w="865">
                <a:moveTo>
                  <a:pt x="844" y="1281"/>
                </a:moveTo>
                <a:lnTo>
                  <a:pt x="844" y="1281"/>
                </a:lnTo>
                <a:lnTo>
                  <a:pt x="835" y="1274"/>
                </a:lnTo>
                <a:lnTo>
                  <a:pt x="823" y="1269"/>
                </a:lnTo>
                <a:lnTo>
                  <a:pt x="803" y="1258"/>
                </a:lnTo>
                <a:lnTo>
                  <a:pt x="803" y="1258"/>
                </a:lnTo>
                <a:lnTo>
                  <a:pt x="786" y="1249"/>
                </a:lnTo>
                <a:lnTo>
                  <a:pt x="775" y="1244"/>
                </a:lnTo>
                <a:lnTo>
                  <a:pt x="766" y="1235"/>
                </a:lnTo>
                <a:lnTo>
                  <a:pt x="766" y="1235"/>
                </a:lnTo>
                <a:lnTo>
                  <a:pt x="756" y="1218"/>
                </a:lnTo>
                <a:lnTo>
                  <a:pt x="742" y="1195"/>
                </a:lnTo>
                <a:lnTo>
                  <a:pt x="729" y="1170"/>
                </a:lnTo>
                <a:lnTo>
                  <a:pt x="721" y="1151"/>
                </a:lnTo>
                <a:lnTo>
                  <a:pt x="721" y="1151"/>
                </a:lnTo>
                <a:lnTo>
                  <a:pt x="715" y="1133"/>
                </a:lnTo>
                <a:lnTo>
                  <a:pt x="708" y="1115"/>
                </a:lnTo>
                <a:lnTo>
                  <a:pt x="698" y="1096"/>
                </a:lnTo>
                <a:lnTo>
                  <a:pt x="685" y="1080"/>
                </a:lnTo>
                <a:lnTo>
                  <a:pt x="685" y="1080"/>
                </a:lnTo>
                <a:lnTo>
                  <a:pt x="659" y="1054"/>
                </a:lnTo>
                <a:lnTo>
                  <a:pt x="634" y="1031"/>
                </a:lnTo>
                <a:lnTo>
                  <a:pt x="634" y="1031"/>
                </a:lnTo>
                <a:lnTo>
                  <a:pt x="611" y="1013"/>
                </a:lnTo>
                <a:lnTo>
                  <a:pt x="601" y="1004"/>
                </a:lnTo>
                <a:lnTo>
                  <a:pt x="601" y="1004"/>
                </a:lnTo>
                <a:lnTo>
                  <a:pt x="592" y="990"/>
                </a:lnTo>
                <a:lnTo>
                  <a:pt x="583" y="976"/>
                </a:lnTo>
                <a:lnTo>
                  <a:pt x="576" y="960"/>
                </a:lnTo>
                <a:lnTo>
                  <a:pt x="576" y="960"/>
                </a:lnTo>
                <a:lnTo>
                  <a:pt x="560" y="918"/>
                </a:lnTo>
                <a:lnTo>
                  <a:pt x="550" y="895"/>
                </a:lnTo>
                <a:lnTo>
                  <a:pt x="539" y="874"/>
                </a:lnTo>
                <a:lnTo>
                  <a:pt x="539" y="874"/>
                </a:lnTo>
                <a:lnTo>
                  <a:pt x="504" y="828"/>
                </a:lnTo>
                <a:lnTo>
                  <a:pt x="481" y="798"/>
                </a:lnTo>
                <a:lnTo>
                  <a:pt x="502" y="791"/>
                </a:lnTo>
                <a:lnTo>
                  <a:pt x="502" y="791"/>
                </a:lnTo>
                <a:lnTo>
                  <a:pt x="506" y="789"/>
                </a:lnTo>
                <a:lnTo>
                  <a:pt x="518" y="786"/>
                </a:lnTo>
                <a:lnTo>
                  <a:pt x="525" y="782"/>
                </a:lnTo>
                <a:lnTo>
                  <a:pt x="532" y="777"/>
                </a:lnTo>
                <a:lnTo>
                  <a:pt x="539" y="772"/>
                </a:lnTo>
                <a:lnTo>
                  <a:pt x="546" y="763"/>
                </a:lnTo>
                <a:lnTo>
                  <a:pt x="546" y="763"/>
                </a:lnTo>
                <a:lnTo>
                  <a:pt x="555" y="747"/>
                </a:lnTo>
                <a:lnTo>
                  <a:pt x="562" y="731"/>
                </a:lnTo>
                <a:lnTo>
                  <a:pt x="565" y="715"/>
                </a:lnTo>
                <a:lnTo>
                  <a:pt x="565" y="698"/>
                </a:lnTo>
                <a:lnTo>
                  <a:pt x="565" y="698"/>
                </a:lnTo>
                <a:lnTo>
                  <a:pt x="562" y="684"/>
                </a:lnTo>
                <a:lnTo>
                  <a:pt x="558" y="671"/>
                </a:lnTo>
                <a:lnTo>
                  <a:pt x="553" y="661"/>
                </a:lnTo>
                <a:lnTo>
                  <a:pt x="546" y="650"/>
                </a:lnTo>
                <a:lnTo>
                  <a:pt x="546" y="650"/>
                </a:lnTo>
                <a:lnTo>
                  <a:pt x="530" y="634"/>
                </a:lnTo>
                <a:lnTo>
                  <a:pt x="521" y="625"/>
                </a:lnTo>
                <a:lnTo>
                  <a:pt x="521" y="625"/>
                </a:lnTo>
                <a:lnTo>
                  <a:pt x="521" y="622"/>
                </a:lnTo>
                <a:lnTo>
                  <a:pt x="521" y="613"/>
                </a:lnTo>
                <a:lnTo>
                  <a:pt x="520" y="601"/>
                </a:lnTo>
                <a:lnTo>
                  <a:pt x="516" y="594"/>
                </a:lnTo>
                <a:lnTo>
                  <a:pt x="513" y="587"/>
                </a:lnTo>
                <a:lnTo>
                  <a:pt x="513" y="587"/>
                </a:lnTo>
                <a:lnTo>
                  <a:pt x="491" y="558"/>
                </a:lnTo>
                <a:lnTo>
                  <a:pt x="484" y="544"/>
                </a:lnTo>
                <a:lnTo>
                  <a:pt x="481" y="539"/>
                </a:lnTo>
                <a:lnTo>
                  <a:pt x="481" y="536"/>
                </a:lnTo>
                <a:lnTo>
                  <a:pt x="481" y="536"/>
                </a:lnTo>
                <a:lnTo>
                  <a:pt x="481" y="521"/>
                </a:lnTo>
                <a:lnTo>
                  <a:pt x="483" y="504"/>
                </a:lnTo>
                <a:lnTo>
                  <a:pt x="486" y="481"/>
                </a:lnTo>
                <a:lnTo>
                  <a:pt x="497" y="479"/>
                </a:lnTo>
                <a:lnTo>
                  <a:pt x="500" y="458"/>
                </a:lnTo>
                <a:lnTo>
                  <a:pt x="511" y="423"/>
                </a:lnTo>
                <a:lnTo>
                  <a:pt x="525" y="421"/>
                </a:lnTo>
                <a:lnTo>
                  <a:pt x="525" y="421"/>
                </a:lnTo>
                <a:lnTo>
                  <a:pt x="530" y="432"/>
                </a:lnTo>
                <a:lnTo>
                  <a:pt x="539" y="439"/>
                </a:lnTo>
                <a:lnTo>
                  <a:pt x="543" y="442"/>
                </a:lnTo>
                <a:lnTo>
                  <a:pt x="550" y="444"/>
                </a:lnTo>
                <a:lnTo>
                  <a:pt x="550" y="444"/>
                </a:lnTo>
                <a:lnTo>
                  <a:pt x="558" y="447"/>
                </a:lnTo>
                <a:lnTo>
                  <a:pt x="564" y="446"/>
                </a:lnTo>
                <a:lnTo>
                  <a:pt x="565" y="444"/>
                </a:lnTo>
                <a:lnTo>
                  <a:pt x="565" y="442"/>
                </a:lnTo>
                <a:lnTo>
                  <a:pt x="565" y="442"/>
                </a:lnTo>
                <a:lnTo>
                  <a:pt x="571" y="428"/>
                </a:lnTo>
                <a:lnTo>
                  <a:pt x="578" y="403"/>
                </a:lnTo>
                <a:lnTo>
                  <a:pt x="578" y="403"/>
                </a:lnTo>
                <a:lnTo>
                  <a:pt x="580" y="391"/>
                </a:lnTo>
                <a:lnTo>
                  <a:pt x="585" y="381"/>
                </a:lnTo>
                <a:lnTo>
                  <a:pt x="588" y="368"/>
                </a:lnTo>
                <a:lnTo>
                  <a:pt x="608" y="373"/>
                </a:lnTo>
                <a:lnTo>
                  <a:pt x="608" y="373"/>
                </a:lnTo>
                <a:lnTo>
                  <a:pt x="608" y="391"/>
                </a:lnTo>
                <a:lnTo>
                  <a:pt x="611" y="428"/>
                </a:lnTo>
                <a:lnTo>
                  <a:pt x="611" y="428"/>
                </a:lnTo>
                <a:lnTo>
                  <a:pt x="620" y="500"/>
                </a:lnTo>
                <a:lnTo>
                  <a:pt x="620" y="500"/>
                </a:lnTo>
                <a:lnTo>
                  <a:pt x="620" y="516"/>
                </a:lnTo>
                <a:lnTo>
                  <a:pt x="620" y="530"/>
                </a:lnTo>
                <a:lnTo>
                  <a:pt x="620" y="539"/>
                </a:lnTo>
                <a:lnTo>
                  <a:pt x="617" y="546"/>
                </a:lnTo>
                <a:lnTo>
                  <a:pt x="617" y="546"/>
                </a:lnTo>
                <a:lnTo>
                  <a:pt x="602" y="560"/>
                </a:lnTo>
                <a:lnTo>
                  <a:pt x="597" y="569"/>
                </a:lnTo>
                <a:lnTo>
                  <a:pt x="595" y="573"/>
                </a:lnTo>
                <a:lnTo>
                  <a:pt x="595" y="576"/>
                </a:lnTo>
                <a:lnTo>
                  <a:pt x="595" y="576"/>
                </a:lnTo>
                <a:lnTo>
                  <a:pt x="597" y="580"/>
                </a:lnTo>
                <a:lnTo>
                  <a:pt x="602" y="585"/>
                </a:lnTo>
                <a:lnTo>
                  <a:pt x="608" y="587"/>
                </a:lnTo>
                <a:lnTo>
                  <a:pt x="613" y="587"/>
                </a:lnTo>
                <a:lnTo>
                  <a:pt x="613" y="587"/>
                </a:lnTo>
                <a:lnTo>
                  <a:pt x="622" y="585"/>
                </a:lnTo>
                <a:lnTo>
                  <a:pt x="629" y="585"/>
                </a:lnTo>
                <a:lnTo>
                  <a:pt x="632" y="588"/>
                </a:lnTo>
                <a:lnTo>
                  <a:pt x="632" y="588"/>
                </a:lnTo>
                <a:lnTo>
                  <a:pt x="634" y="590"/>
                </a:lnTo>
                <a:lnTo>
                  <a:pt x="634" y="592"/>
                </a:lnTo>
                <a:lnTo>
                  <a:pt x="632" y="599"/>
                </a:lnTo>
                <a:lnTo>
                  <a:pt x="631" y="604"/>
                </a:lnTo>
                <a:lnTo>
                  <a:pt x="631" y="608"/>
                </a:lnTo>
                <a:lnTo>
                  <a:pt x="631" y="608"/>
                </a:lnTo>
                <a:lnTo>
                  <a:pt x="636" y="613"/>
                </a:lnTo>
                <a:lnTo>
                  <a:pt x="639" y="617"/>
                </a:lnTo>
                <a:lnTo>
                  <a:pt x="639" y="617"/>
                </a:lnTo>
                <a:lnTo>
                  <a:pt x="636" y="620"/>
                </a:lnTo>
                <a:lnTo>
                  <a:pt x="634" y="624"/>
                </a:lnTo>
                <a:lnTo>
                  <a:pt x="634" y="627"/>
                </a:lnTo>
                <a:lnTo>
                  <a:pt x="634" y="627"/>
                </a:lnTo>
                <a:lnTo>
                  <a:pt x="639" y="631"/>
                </a:lnTo>
                <a:lnTo>
                  <a:pt x="645" y="632"/>
                </a:lnTo>
                <a:lnTo>
                  <a:pt x="645" y="632"/>
                </a:lnTo>
                <a:lnTo>
                  <a:pt x="647" y="634"/>
                </a:lnTo>
                <a:lnTo>
                  <a:pt x="648" y="638"/>
                </a:lnTo>
                <a:lnTo>
                  <a:pt x="650" y="641"/>
                </a:lnTo>
                <a:lnTo>
                  <a:pt x="652" y="643"/>
                </a:lnTo>
                <a:lnTo>
                  <a:pt x="652" y="643"/>
                </a:lnTo>
                <a:lnTo>
                  <a:pt x="655" y="641"/>
                </a:lnTo>
                <a:lnTo>
                  <a:pt x="661" y="640"/>
                </a:lnTo>
                <a:lnTo>
                  <a:pt x="666" y="636"/>
                </a:lnTo>
                <a:lnTo>
                  <a:pt x="668" y="632"/>
                </a:lnTo>
                <a:lnTo>
                  <a:pt x="668" y="632"/>
                </a:lnTo>
                <a:lnTo>
                  <a:pt x="668" y="624"/>
                </a:lnTo>
                <a:lnTo>
                  <a:pt x="668" y="624"/>
                </a:lnTo>
                <a:lnTo>
                  <a:pt x="675" y="622"/>
                </a:lnTo>
                <a:lnTo>
                  <a:pt x="680" y="620"/>
                </a:lnTo>
                <a:lnTo>
                  <a:pt x="684" y="617"/>
                </a:lnTo>
                <a:lnTo>
                  <a:pt x="684" y="617"/>
                </a:lnTo>
                <a:lnTo>
                  <a:pt x="687" y="608"/>
                </a:lnTo>
                <a:lnTo>
                  <a:pt x="689" y="597"/>
                </a:lnTo>
                <a:lnTo>
                  <a:pt x="689" y="583"/>
                </a:lnTo>
                <a:lnTo>
                  <a:pt x="689" y="578"/>
                </a:lnTo>
                <a:lnTo>
                  <a:pt x="687" y="574"/>
                </a:lnTo>
                <a:lnTo>
                  <a:pt x="687" y="574"/>
                </a:lnTo>
                <a:lnTo>
                  <a:pt x="682" y="560"/>
                </a:lnTo>
                <a:lnTo>
                  <a:pt x="678" y="557"/>
                </a:lnTo>
                <a:lnTo>
                  <a:pt x="675" y="553"/>
                </a:lnTo>
                <a:lnTo>
                  <a:pt x="675" y="553"/>
                </a:lnTo>
                <a:lnTo>
                  <a:pt x="664" y="548"/>
                </a:lnTo>
                <a:lnTo>
                  <a:pt x="657" y="544"/>
                </a:lnTo>
                <a:lnTo>
                  <a:pt x="654" y="539"/>
                </a:lnTo>
                <a:lnTo>
                  <a:pt x="654" y="539"/>
                </a:lnTo>
                <a:lnTo>
                  <a:pt x="654" y="534"/>
                </a:lnTo>
                <a:lnTo>
                  <a:pt x="655" y="525"/>
                </a:lnTo>
                <a:lnTo>
                  <a:pt x="659" y="497"/>
                </a:lnTo>
                <a:lnTo>
                  <a:pt x="664" y="465"/>
                </a:lnTo>
                <a:lnTo>
                  <a:pt x="669" y="439"/>
                </a:lnTo>
                <a:lnTo>
                  <a:pt x="669" y="439"/>
                </a:lnTo>
                <a:lnTo>
                  <a:pt x="673" y="375"/>
                </a:lnTo>
                <a:lnTo>
                  <a:pt x="675" y="331"/>
                </a:lnTo>
                <a:lnTo>
                  <a:pt x="624" y="301"/>
                </a:lnTo>
                <a:lnTo>
                  <a:pt x="617" y="292"/>
                </a:lnTo>
                <a:lnTo>
                  <a:pt x="617" y="292"/>
                </a:lnTo>
                <a:lnTo>
                  <a:pt x="578" y="280"/>
                </a:lnTo>
                <a:lnTo>
                  <a:pt x="523" y="262"/>
                </a:lnTo>
                <a:lnTo>
                  <a:pt x="523" y="262"/>
                </a:lnTo>
                <a:lnTo>
                  <a:pt x="479" y="245"/>
                </a:lnTo>
                <a:lnTo>
                  <a:pt x="456" y="238"/>
                </a:lnTo>
                <a:lnTo>
                  <a:pt x="435" y="231"/>
                </a:lnTo>
                <a:lnTo>
                  <a:pt x="435" y="231"/>
                </a:lnTo>
                <a:lnTo>
                  <a:pt x="396" y="224"/>
                </a:lnTo>
                <a:lnTo>
                  <a:pt x="365" y="217"/>
                </a:lnTo>
                <a:lnTo>
                  <a:pt x="365" y="217"/>
                </a:lnTo>
                <a:lnTo>
                  <a:pt x="356" y="215"/>
                </a:lnTo>
                <a:lnTo>
                  <a:pt x="356" y="215"/>
                </a:lnTo>
                <a:lnTo>
                  <a:pt x="352" y="211"/>
                </a:lnTo>
                <a:lnTo>
                  <a:pt x="354" y="203"/>
                </a:lnTo>
                <a:lnTo>
                  <a:pt x="354" y="203"/>
                </a:lnTo>
                <a:lnTo>
                  <a:pt x="359" y="201"/>
                </a:lnTo>
                <a:lnTo>
                  <a:pt x="359" y="201"/>
                </a:lnTo>
                <a:lnTo>
                  <a:pt x="365" y="199"/>
                </a:lnTo>
                <a:lnTo>
                  <a:pt x="365" y="199"/>
                </a:lnTo>
                <a:lnTo>
                  <a:pt x="366" y="199"/>
                </a:lnTo>
                <a:lnTo>
                  <a:pt x="366" y="199"/>
                </a:lnTo>
                <a:lnTo>
                  <a:pt x="379" y="197"/>
                </a:lnTo>
                <a:lnTo>
                  <a:pt x="387" y="196"/>
                </a:lnTo>
                <a:lnTo>
                  <a:pt x="396" y="192"/>
                </a:lnTo>
                <a:lnTo>
                  <a:pt x="396" y="192"/>
                </a:lnTo>
                <a:lnTo>
                  <a:pt x="386" y="194"/>
                </a:lnTo>
                <a:lnTo>
                  <a:pt x="377" y="196"/>
                </a:lnTo>
                <a:lnTo>
                  <a:pt x="368" y="194"/>
                </a:lnTo>
                <a:lnTo>
                  <a:pt x="368" y="194"/>
                </a:lnTo>
                <a:lnTo>
                  <a:pt x="368" y="192"/>
                </a:lnTo>
                <a:lnTo>
                  <a:pt x="384" y="192"/>
                </a:lnTo>
                <a:lnTo>
                  <a:pt x="370" y="190"/>
                </a:lnTo>
                <a:lnTo>
                  <a:pt x="370" y="190"/>
                </a:lnTo>
                <a:lnTo>
                  <a:pt x="370" y="188"/>
                </a:lnTo>
                <a:lnTo>
                  <a:pt x="379" y="188"/>
                </a:lnTo>
                <a:lnTo>
                  <a:pt x="370" y="187"/>
                </a:lnTo>
                <a:lnTo>
                  <a:pt x="370" y="187"/>
                </a:lnTo>
                <a:lnTo>
                  <a:pt x="370" y="183"/>
                </a:lnTo>
                <a:lnTo>
                  <a:pt x="370" y="183"/>
                </a:lnTo>
                <a:lnTo>
                  <a:pt x="368" y="180"/>
                </a:lnTo>
                <a:lnTo>
                  <a:pt x="368" y="180"/>
                </a:lnTo>
                <a:lnTo>
                  <a:pt x="377" y="178"/>
                </a:lnTo>
                <a:lnTo>
                  <a:pt x="386" y="174"/>
                </a:lnTo>
                <a:lnTo>
                  <a:pt x="398" y="167"/>
                </a:lnTo>
                <a:lnTo>
                  <a:pt x="398" y="167"/>
                </a:lnTo>
                <a:lnTo>
                  <a:pt x="405" y="166"/>
                </a:lnTo>
                <a:lnTo>
                  <a:pt x="414" y="164"/>
                </a:lnTo>
                <a:lnTo>
                  <a:pt x="421" y="164"/>
                </a:lnTo>
                <a:lnTo>
                  <a:pt x="426" y="167"/>
                </a:lnTo>
                <a:lnTo>
                  <a:pt x="426" y="167"/>
                </a:lnTo>
                <a:lnTo>
                  <a:pt x="426" y="166"/>
                </a:lnTo>
                <a:lnTo>
                  <a:pt x="421" y="164"/>
                </a:lnTo>
                <a:lnTo>
                  <a:pt x="412" y="160"/>
                </a:lnTo>
                <a:lnTo>
                  <a:pt x="407" y="160"/>
                </a:lnTo>
                <a:lnTo>
                  <a:pt x="400" y="162"/>
                </a:lnTo>
                <a:lnTo>
                  <a:pt x="400" y="162"/>
                </a:lnTo>
                <a:lnTo>
                  <a:pt x="393" y="164"/>
                </a:lnTo>
                <a:lnTo>
                  <a:pt x="384" y="166"/>
                </a:lnTo>
                <a:lnTo>
                  <a:pt x="373" y="166"/>
                </a:lnTo>
                <a:lnTo>
                  <a:pt x="373" y="164"/>
                </a:lnTo>
                <a:lnTo>
                  <a:pt x="373" y="164"/>
                </a:lnTo>
                <a:lnTo>
                  <a:pt x="384" y="160"/>
                </a:lnTo>
                <a:lnTo>
                  <a:pt x="384" y="160"/>
                </a:lnTo>
                <a:lnTo>
                  <a:pt x="393" y="159"/>
                </a:lnTo>
                <a:lnTo>
                  <a:pt x="396" y="157"/>
                </a:lnTo>
                <a:lnTo>
                  <a:pt x="400" y="153"/>
                </a:lnTo>
                <a:lnTo>
                  <a:pt x="400" y="153"/>
                </a:lnTo>
                <a:lnTo>
                  <a:pt x="402" y="153"/>
                </a:lnTo>
                <a:lnTo>
                  <a:pt x="402" y="153"/>
                </a:lnTo>
                <a:lnTo>
                  <a:pt x="421" y="139"/>
                </a:lnTo>
                <a:lnTo>
                  <a:pt x="437" y="132"/>
                </a:lnTo>
                <a:lnTo>
                  <a:pt x="446" y="130"/>
                </a:lnTo>
                <a:lnTo>
                  <a:pt x="451" y="130"/>
                </a:lnTo>
                <a:lnTo>
                  <a:pt x="451" y="130"/>
                </a:lnTo>
                <a:lnTo>
                  <a:pt x="442" y="127"/>
                </a:lnTo>
                <a:lnTo>
                  <a:pt x="435" y="125"/>
                </a:lnTo>
                <a:lnTo>
                  <a:pt x="428" y="127"/>
                </a:lnTo>
                <a:lnTo>
                  <a:pt x="428" y="127"/>
                </a:lnTo>
                <a:lnTo>
                  <a:pt x="433" y="125"/>
                </a:lnTo>
                <a:lnTo>
                  <a:pt x="444" y="123"/>
                </a:lnTo>
                <a:lnTo>
                  <a:pt x="451" y="125"/>
                </a:lnTo>
                <a:lnTo>
                  <a:pt x="460" y="127"/>
                </a:lnTo>
                <a:lnTo>
                  <a:pt x="467" y="130"/>
                </a:lnTo>
                <a:lnTo>
                  <a:pt x="476" y="136"/>
                </a:lnTo>
                <a:lnTo>
                  <a:pt x="476" y="136"/>
                </a:lnTo>
                <a:lnTo>
                  <a:pt x="476" y="134"/>
                </a:lnTo>
                <a:lnTo>
                  <a:pt x="470" y="127"/>
                </a:lnTo>
                <a:lnTo>
                  <a:pt x="467" y="123"/>
                </a:lnTo>
                <a:lnTo>
                  <a:pt x="460" y="118"/>
                </a:lnTo>
                <a:lnTo>
                  <a:pt x="449" y="113"/>
                </a:lnTo>
                <a:lnTo>
                  <a:pt x="437" y="107"/>
                </a:lnTo>
                <a:lnTo>
                  <a:pt x="437" y="107"/>
                </a:lnTo>
                <a:lnTo>
                  <a:pt x="447" y="107"/>
                </a:lnTo>
                <a:lnTo>
                  <a:pt x="456" y="111"/>
                </a:lnTo>
                <a:lnTo>
                  <a:pt x="456" y="111"/>
                </a:lnTo>
                <a:lnTo>
                  <a:pt x="460" y="113"/>
                </a:lnTo>
                <a:lnTo>
                  <a:pt x="461" y="114"/>
                </a:lnTo>
                <a:lnTo>
                  <a:pt x="461" y="114"/>
                </a:lnTo>
                <a:lnTo>
                  <a:pt x="451" y="107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32" y="97"/>
                </a:lnTo>
                <a:lnTo>
                  <a:pt x="407" y="86"/>
                </a:lnTo>
                <a:lnTo>
                  <a:pt x="407" y="86"/>
                </a:lnTo>
                <a:lnTo>
                  <a:pt x="423" y="83"/>
                </a:lnTo>
                <a:lnTo>
                  <a:pt x="433" y="79"/>
                </a:lnTo>
                <a:lnTo>
                  <a:pt x="444" y="76"/>
                </a:lnTo>
                <a:lnTo>
                  <a:pt x="444" y="76"/>
                </a:lnTo>
                <a:lnTo>
                  <a:pt x="428" y="74"/>
                </a:lnTo>
                <a:lnTo>
                  <a:pt x="428" y="74"/>
                </a:lnTo>
                <a:lnTo>
                  <a:pt x="416" y="70"/>
                </a:lnTo>
                <a:lnTo>
                  <a:pt x="405" y="67"/>
                </a:lnTo>
                <a:lnTo>
                  <a:pt x="386" y="56"/>
                </a:lnTo>
                <a:lnTo>
                  <a:pt x="395" y="56"/>
                </a:lnTo>
                <a:lnTo>
                  <a:pt x="395" y="56"/>
                </a:lnTo>
                <a:lnTo>
                  <a:pt x="386" y="49"/>
                </a:lnTo>
                <a:lnTo>
                  <a:pt x="377" y="42"/>
                </a:lnTo>
                <a:lnTo>
                  <a:pt x="366" y="35"/>
                </a:lnTo>
                <a:lnTo>
                  <a:pt x="366" y="35"/>
                </a:lnTo>
                <a:lnTo>
                  <a:pt x="338" y="21"/>
                </a:lnTo>
                <a:lnTo>
                  <a:pt x="338" y="21"/>
                </a:lnTo>
                <a:lnTo>
                  <a:pt x="338" y="19"/>
                </a:lnTo>
                <a:lnTo>
                  <a:pt x="336" y="16"/>
                </a:lnTo>
                <a:lnTo>
                  <a:pt x="331" y="10"/>
                </a:lnTo>
                <a:lnTo>
                  <a:pt x="322" y="5"/>
                </a:lnTo>
                <a:lnTo>
                  <a:pt x="322" y="5"/>
                </a:lnTo>
                <a:lnTo>
                  <a:pt x="310" y="2"/>
                </a:lnTo>
                <a:lnTo>
                  <a:pt x="299" y="0"/>
                </a:lnTo>
                <a:lnTo>
                  <a:pt x="291" y="2"/>
                </a:lnTo>
                <a:lnTo>
                  <a:pt x="285" y="2"/>
                </a:lnTo>
                <a:lnTo>
                  <a:pt x="285" y="2"/>
                </a:lnTo>
                <a:lnTo>
                  <a:pt x="275" y="7"/>
                </a:lnTo>
                <a:lnTo>
                  <a:pt x="275" y="7"/>
                </a:lnTo>
                <a:lnTo>
                  <a:pt x="264" y="5"/>
                </a:lnTo>
                <a:lnTo>
                  <a:pt x="255" y="5"/>
                </a:lnTo>
                <a:lnTo>
                  <a:pt x="248" y="7"/>
                </a:lnTo>
                <a:lnTo>
                  <a:pt x="248" y="7"/>
                </a:lnTo>
                <a:lnTo>
                  <a:pt x="243" y="10"/>
                </a:lnTo>
                <a:lnTo>
                  <a:pt x="239" y="14"/>
                </a:lnTo>
                <a:lnTo>
                  <a:pt x="234" y="25"/>
                </a:lnTo>
                <a:lnTo>
                  <a:pt x="234" y="25"/>
                </a:lnTo>
                <a:lnTo>
                  <a:pt x="220" y="32"/>
                </a:lnTo>
                <a:lnTo>
                  <a:pt x="220" y="32"/>
                </a:lnTo>
                <a:lnTo>
                  <a:pt x="220" y="32"/>
                </a:lnTo>
                <a:lnTo>
                  <a:pt x="217" y="33"/>
                </a:lnTo>
                <a:lnTo>
                  <a:pt x="209" y="40"/>
                </a:lnTo>
                <a:lnTo>
                  <a:pt x="201" y="49"/>
                </a:lnTo>
                <a:lnTo>
                  <a:pt x="199" y="56"/>
                </a:lnTo>
                <a:lnTo>
                  <a:pt x="195" y="63"/>
                </a:lnTo>
                <a:lnTo>
                  <a:pt x="195" y="63"/>
                </a:lnTo>
                <a:lnTo>
                  <a:pt x="195" y="63"/>
                </a:lnTo>
                <a:lnTo>
                  <a:pt x="195" y="65"/>
                </a:lnTo>
                <a:lnTo>
                  <a:pt x="195" y="65"/>
                </a:lnTo>
                <a:lnTo>
                  <a:pt x="195" y="69"/>
                </a:lnTo>
                <a:lnTo>
                  <a:pt x="195" y="69"/>
                </a:lnTo>
                <a:lnTo>
                  <a:pt x="195" y="81"/>
                </a:lnTo>
                <a:lnTo>
                  <a:pt x="197" y="93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2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5" y="116"/>
                </a:lnTo>
                <a:lnTo>
                  <a:pt x="195" y="116"/>
                </a:lnTo>
                <a:lnTo>
                  <a:pt x="190" y="116"/>
                </a:lnTo>
                <a:lnTo>
                  <a:pt x="190" y="116"/>
                </a:lnTo>
                <a:lnTo>
                  <a:pt x="188" y="116"/>
                </a:lnTo>
                <a:lnTo>
                  <a:pt x="187" y="114"/>
                </a:lnTo>
                <a:lnTo>
                  <a:pt x="187" y="114"/>
                </a:lnTo>
                <a:lnTo>
                  <a:pt x="188" y="118"/>
                </a:lnTo>
                <a:lnTo>
                  <a:pt x="192" y="121"/>
                </a:lnTo>
                <a:lnTo>
                  <a:pt x="192" y="121"/>
                </a:lnTo>
                <a:lnTo>
                  <a:pt x="194" y="121"/>
                </a:lnTo>
                <a:lnTo>
                  <a:pt x="194" y="121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88" y="132"/>
                </a:lnTo>
                <a:lnTo>
                  <a:pt x="188" y="132"/>
                </a:lnTo>
                <a:lnTo>
                  <a:pt x="181" y="141"/>
                </a:lnTo>
                <a:lnTo>
                  <a:pt x="181" y="141"/>
                </a:lnTo>
                <a:lnTo>
                  <a:pt x="180" y="144"/>
                </a:lnTo>
                <a:lnTo>
                  <a:pt x="178" y="146"/>
                </a:lnTo>
                <a:lnTo>
                  <a:pt x="178" y="148"/>
                </a:lnTo>
                <a:lnTo>
                  <a:pt x="178" y="148"/>
                </a:lnTo>
                <a:lnTo>
                  <a:pt x="180" y="153"/>
                </a:lnTo>
                <a:lnTo>
                  <a:pt x="180" y="153"/>
                </a:lnTo>
                <a:lnTo>
                  <a:pt x="183" y="155"/>
                </a:lnTo>
                <a:lnTo>
                  <a:pt x="183" y="155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8" y="160"/>
                </a:lnTo>
                <a:lnTo>
                  <a:pt x="188" y="160"/>
                </a:lnTo>
                <a:lnTo>
                  <a:pt x="187" y="162"/>
                </a:lnTo>
                <a:lnTo>
                  <a:pt x="185" y="164"/>
                </a:lnTo>
                <a:lnTo>
                  <a:pt x="183" y="166"/>
                </a:lnTo>
                <a:lnTo>
                  <a:pt x="183" y="166"/>
                </a:lnTo>
                <a:lnTo>
                  <a:pt x="183" y="169"/>
                </a:lnTo>
                <a:lnTo>
                  <a:pt x="183" y="169"/>
                </a:lnTo>
                <a:lnTo>
                  <a:pt x="185" y="173"/>
                </a:lnTo>
                <a:lnTo>
                  <a:pt x="187" y="174"/>
                </a:lnTo>
                <a:lnTo>
                  <a:pt x="192" y="176"/>
                </a:lnTo>
                <a:lnTo>
                  <a:pt x="192" y="176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88" y="180"/>
                </a:lnTo>
                <a:lnTo>
                  <a:pt x="188" y="180"/>
                </a:lnTo>
                <a:lnTo>
                  <a:pt x="187" y="181"/>
                </a:lnTo>
                <a:lnTo>
                  <a:pt x="188" y="185"/>
                </a:lnTo>
                <a:lnTo>
                  <a:pt x="188" y="185"/>
                </a:lnTo>
                <a:lnTo>
                  <a:pt x="190" y="187"/>
                </a:lnTo>
                <a:lnTo>
                  <a:pt x="192" y="188"/>
                </a:lnTo>
                <a:lnTo>
                  <a:pt x="192" y="188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4" y="203"/>
                </a:lnTo>
                <a:lnTo>
                  <a:pt x="194" y="203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3"/>
                </a:lnTo>
                <a:lnTo>
                  <a:pt x="199" y="215"/>
                </a:lnTo>
                <a:lnTo>
                  <a:pt x="199" y="215"/>
                </a:lnTo>
                <a:lnTo>
                  <a:pt x="204" y="217"/>
                </a:lnTo>
                <a:lnTo>
                  <a:pt x="211" y="217"/>
                </a:lnTo>
                <a:lnTo>
                  <a:pt x="211" y="217"/>
                </a:lnTo>
                <a:lnTo>
                  <a:pt x="217" y="217"/>
                </a:lnTo>
                <a:lnTo>
                  <a:pt x="217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36" y="213"/>
                </a:lnTo>
                <a:lnTo>
                  <a:pt x="236" y="213"/>
                </a:lnTo>
                <a:lnTo>
                  <a:pt x="252" y="218"/>
                </a:lnTo>
                <a:lnTo>
                  <a:pt x="252" y="218"/>
                </a:lnTo>
                <a:lnTo>
                  <a:pt x="255" y="220"/>
                </a:lnTo>
                <a:lnTo>
                  <a:pt x="257" y="224"/>
                </a:lnTo>
                <a:lnTo>
                  <a:pt x="259" y="227"/>
                </a:lnTo>
                <a:lnTo>
                  <a:pt x="259" y="231"/>
                </a:lnTo>
                <a:lnTo>
                  <a:pt x="254" y="238"/>
                </a:lnTo>
                <a:lnTo>
                  <a:pt x="252" y="241"/>
                </a:lnTo>
                <a:lnTo>
                  <a:pt x="248" y="243"/>
                </a:lnTo>
                <a:lnTo>
                  <a:pt x="248" y="243"/>
                </a:lnTo>
                <a:lnTo>
                  <a:pt x="245" y="248"/>
                </a:lnTo>
                <a:lnTo>
                  <a:pt x="245" y="250"/>
                </a:lnTo>
                <a:lnTo>
                  <a:pt x="241" y="250"/>
                </a:lnTo>
                <a:lnTo>
                  <a:pt x="241" y="250"/>
                </a:lnTo>
                <a:lnTo>
                  <a:pt x="234" y="252"/>
                </a:lnTo>
                <a:lnTo>
                  <a:pt x="232" y="257"/>
                </a:lnTo>
                <a:lnTo>
                  <a:pt x="232" y="257"/>
                </a:lnTo>
                <a:lnTo>
                  <a:pt x="220" y="261"/>
                </a:lnTo>
                <a:lnTo>
                  <a:pt x="211" y="266"/>
                </a:lnTo>
                <a:lnTo>
                  <a:pt x="201" y="273"/>
                </a:lnTo>
                <a:lnTo>
                  <a:pt x="201" y="273"/>
                </a:lnTo>
                <a:lnTo>
                  <a:pt x="178" y="287"/>
                </a:lnTo>
                <a:lnTo>
                  <a:pt x="164" y="298"/>
                </a:lnTo>
                <a:lnTo>
                  <a:pt x="150" y="310"/>
                </a:lnTo>
                <a:lnTo>
                  <a:pt x="150" y="310"/>
                </a:lnTo>
                <a:lnTo>
                  <a:pt x="120" y="344"/>
                </a:lnTo>
                <a:lnTo>
                  <a:pt x="102" y="366"/>
                </a:lnTo>
                <a:lnTo>
                  <a:pt x="102" y="366"/>
                </a:lnTo>
                <a:lnTo>
                  <a:pt x="100" y="370"/>
                </a:lnTo>
                <a:lnTo>
                  <a:pt x="100" y="373"/>
                </a:lnTo>
                <a:lnTo>
                  <a:pt x="100" y="377"/>
                </a:lnTo>
                <a:lnTo>
                  <a:pt x="74" y="407"/>
                </a:lnTo>
                <a:lnTo>
                  <a:pt x="74" y="407"/>
                </a:lnTo>
                <a:lnTo>
                  <a:pt x="69" y="396"/>
                </a:lnTo>
                <a:lnTo>
                  <a:pt x="65" y="386"/>
                </a:lnTo>
                <a:lnTo>
                  <a:pt x="63" y="373"/>
                </a:lnTo>
                <a:lnTo>
                  <a:pt x="63" y="373"/>
                </a:lnTo>
                <a:lnTo>
                  <a:pt x="63" y="358"/>
                </a:lnTo>
                <a:lnTo>
                  <a:pt x="65" y="340"/>
                </a:lnTo>
                <a:lnTo>
                  <a:pt x="67" y="321"/>
                </a:lnTo>
                <a:lnTo>
                  <a:pt x="67" y="321"/>
                </a:lnTo>
                <a:lnTo>
                  <a:pt x="74" y="322"/>
                </a:lnTo>
                <a:lnTo>
                  <a:pt x="79" y="324"/>
                </a:lnTo>
                <a:lnTo>
                  <a:pt x="81" y="322"/>
                </a:lnTo>
                <a:lnTo>
                  <a:pt x="83" y="322"/>
                </a:lnTo>
                <a:lnTo>
                  <a:pt x="83" y="322"/>
                </a:lnTo>
                <a:lnTo>
                  <a:pt x="81" y="314"/>
                </a:lnTo>
                <a:lnTo>
                  <a:pt x="79" y="310"/>
                </a:lnTo>
                <a:lnTo>
                  <a:pt x="79" y="310"/>
                </a:lnTo>
                <a:lnTo>
                  <a:pt x="86" y="312"/>
                </a:lnTo>
                <a:lnTo>
                  <a:pt x="90" y="312"/>
                </a:lnTo>
                <a:lnTo>
                  <a:pt x="91" y="310"/>
                </a:lnTo>
                <a:lnTo>
                  <a:pt x="93" y="310"/>
                </a:lnTo>
                <a:lnTo>
                  <a:pt x="93" y="310"/>
                </a:lnTo>
                <a:lnTo>
                  <a:pt x="95" y="296"/>
                </a:lnTo>
                <a:lnTo>
                  <a:pt x="95" y="296"/>
                </a:lnTo>
                <a:lnTo>
                  <a:pt x="98" y="296"/>
                </a:lnTo>
                <a:lnTo>
                  <a:pt x="104" y="294"/>
                </a:lnTo>
                <a:lnTo>
                  <a:pt x="106" y="291"/>
                </a:lnTo>
                <a:lnTo>
                  <a:pt x="106" y="291"/>
                </a:lnTo>
                <a:lnTo>
                  <a:pt x="106" y="285"/>
                </a:lnTo>
                <a:lnTo>
                  <a:pt x="104" y="280"/>
                </a:lnTo>
                <a:lnTo>
                  <a:pt x="100" y="273"/>
                </a:lnTo>
                <a:lnTo>
                  <a:pt x="100" y="273"/>
                </a:lnTo>
                <a:lnTo>
                  <a:pt x="95" y="270"/>
                </a:lnTo>
                <a:lnTo>
                  <a:pt x="84" y="261"/>
                </a:lnTo>
                <a:lnTo>
                  <a:pt x="84" y="261"/>
                </a:lnTo>
                <a:lnTo>
                  <a:pt x="72" y="254"/>
                </a:lnTo>
                <a:lnTo>
                  <a:pt x="69" y="248"/>
                </a:lnTo>
                <a:lnTo>
                  <a:pt x="69" y="248"/>
                </a:lnTo>
                <a:lnTo>
                  <a:pt x="77" y="254"/>
                </a:lnTo>
                <a:lnTo>
                  <a:pt x="84" y="255"/>
                </a:lnTo>
                <a:lnTo>
                  <a:pt x="88" y="255"/>
                </a:lnTo>
                <a:lnTo>
                  <a:pt x="90" y="254"/>
                </a:lnTo>
                <a:lnTo>
                  <a:pt x="90" y="254"/>
                </a:lnTo>
                <a:lnTo>
                  <a:pt x="91" y="250"/>
                </a:lnTo>
                <a:lnTo>
                  <a:pt x="91" y="243"/>
                </a:lnTo>
                <a:lnTo>
                  <a:pt x="88" y="238"/>
                </a:lnTo>
                <a:lnTo>
                  <a:pt x="84" y="234"/>
                </a:lnTo>
                <a:lnTo>
                  <a:pt x="84" y="234"/>
                </a:lnTo>
                <a:lnTo>
                  <a:pt x="54" y="218"/>
                </a:lnTo>
                <a:lnTo>
                  <a:pt x="54" y="218"/>
                </a:lnTo>
                <a:lnTo>
                  <a:pt x="47" y="222"/>
                </a:lnTo>
                <a:lnTo>
                  <a:pt x="42" y="224"/>
                </a:lnTo>
                <a:lnTo>
                  <a:pt x="37" y="227"/>
                </a:lnTo>
                <a:lnTo>
                  <a:pt x="37" y="227"/>
                </a:lnTo>
                <a:lnTo>
                  <a:pt x="33" y="233"/>
                </a:lnTo>
                <a:lnTo>
                  <a:pt x="32" y="236"/>
                </a:lnTo>
                <a:lnTo>
                  <a:pt x="28" y="240"/>
                </a:lnTo>
                <a:lnTo>
                  <a:pt x="26" y="243"/>
                </a:lnTo>
                <a:lnTo>
                  <a:pt x="26" y="243"/>
                </a:lnTo>
                <a:lnTo>
                  <a:pt x="12" y="254"/>
                </a:lnTo>
                <a:lnTo>
                  <a:pt x="5" y="262"/>
                </a:lnTo>
                <a:lnTo>
                  <a:pt x="0" y="268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10" y="298"/>
                </a:lnTo>
                <a:lnTo>
                  <a:pt x="10" y="298"/>
                </a:lnTo>
                <a:lnTo>
                  <a:pt x="19" y="319"/>
                </a:lnTo>
                <a:lnTo>
                  <a:pt x="21" y="331"/>
                </a:lnTo>
                <a:lnTo>
                  <a:pt x="23" y="344"/>
                </a:lnTo>
                <a:lnTo>
                  <a:pt x="23" y="344"/>
                </a:lnTo>
                <a:lnTo>
                  <a:pt x="17" y="391"/>
                </a:lnTo>
                <a:lnTo>
                  <a:pt x="14" y="421"/>
                </a:lnTo>
                <a:lnTo>
                  <a:pt x="14" y="442"/>
                </a:lnTo>
                <a:lnTo>
                  <a:pt x="14" y="442"/>
                </a:lnTo>
                <a:lnTo>
                  <a:pt x="16" y="462"/>
                </a:lnTo>
                <a:lnTo>
                  <a:pt x="21" y="481"/>
                </a:lnTo>
                <a:lnTo>
                  <a:pt x="28" y="500"/>
                </a:lnTo>
                <a:lnTo>
                  <a:pt x="35" y="514"/>
                </a:lnTo>
                <a:lnTo>
                  <a:pt x="35" y="514"/>
                </a:lnTo>
                <a:lnTo>
                  <a:pt x="39" y="520"/>
                </a:lnTo>
                <a:lnTo>
                  <a:pt x="42" y="523"/>
                </a:lnTo>
                <a:lnTo>
                  <a:pt x="53" y="530"/>
                </a:lnTo>
                <a:lnTo>
                  <a:pt x="63" y="534"/>
                </a:lnTo>
                <a:lnTo>
                  <a:pt x="63" y="534"/>
                </a:lnTo>
                <a:lnTo>
                  <a:pt x="77" y="525"/>
                </a:lnTo>
                <a:lnTo>
                  <a:pt x="95" y="513"/>
                </a:lnTo>
                <a:lnTo>
                  <a:pt x="95" y="513"/>
                </a:lnTo>
                <a:lnTo>
                  <a:pt x="102" y="506"/>
                </a:lnTo>
                <a:lnTo>
                  <a:pt x="107" y="504"/>
                </a:lnTo>
                <a:lnTo>
                  <a:pt x="107" y="504"/>
                </a:lnTo>
                <a:lnTo>
                  <a:pt x="111" y="509"/>
                </a:lnTo>
                <a:lnTo>
                  <a:pt x="114" y="514"/>
                </a:lnTo>
                <a:lnTo>
                  <a:pt x="118" y="518"/>
                </a:lnTo>
                <a:lnTo>
                  <a:pt x="118" y="518"/>
                </a:lnTo>
                <a:lnTo>
                  <a:pt x="125" y="520"/>
                </a:lnTo>
                <a:lnTo>
                  <a:pt x="134" y="523"/>
                </a:lnTo>
                <a:lnTo>
                  <a:pt x="144" y="525"/>
                </a:lnTo>
                <a:lnTo>
                  <a:pt x="150" y="529"/>
                </a:lnTo>
                <a:lnTo>
                  <a:pt x="150" y="529"/>
                </a:lnTo>
                <a:lnTo>
                  <a:pt x="160" y="536"/>
                </a:lnTo>
                <a:lnTo>
                  <a:pt x="165" y="537"/>
                </a:lnTo>
                <a:lnTo>
                  <a:pt x="167" y="518"/>
                </a:lnTo>
                <a:lnTo>
                  <a:pt x="167" y="518"/>
                </a:lnTo>
                <a:lnTo>
                  <a:pt x="172" y="518"/>
                </a:lnTo>
                <a:lnTo>
                  <a:pt x="183" y="514"/>
                </a:lnTo>
                <a:lnTo>
                  <a:pt x="183" y="514"/>
                </a:lnTo>
                <a:lnTo>
                  <a:pt x="190" y="509"/>
                </a:lnTo>
                <a:lnTo>
                  <a:pt x="195" y="502"/>
                </a:lnTo>
                <a:lnTo>
                  <a:pt x="199" y="492"/>
                </a:lnTo>
                <a:lnTo>
                  <a:pt x="199" y="492"/>
                </a:lnTo>
                <a:lnTo>
                  <a:pt x="202" y="497"/>
                </a:lnTo>
                <a:lnTo>
                  <a:pt x="208" y="500"/>
                </a:lnTo>
                <a:lnTo>
                  <a:pt x="215" y="504"/>
                </a:lnTo>
                <a:lnTo>
                  <a:pt x="215" y="504"/>
                </a:lnTo>
                <a:lnTo>
                  <a:pt x="225" y="504"/>
                </a:lnTo>
                <a:lnTo>
                  <a:pt x="236" y="504"/>
                </a:lnTo>
                <a:lnTo>
                  <a:pt x="248" y="502"/>
                </a:lnTo>
                <a:lnTo>
                  <a:pt x="259" y="497"/>
                </a:lnTo>
                <a:lnTo>
                  <a:pt x="261" y="509"/>
                </a:lnTo>
                <a:lnTo>
                  <a:pt x="269" y="511"/>
                </a:lnTo>
                <a:lnTo>
                  <a:pt x="269" y="511"/>
                </a:lnTo>
                <a:lnTo>
                  <a:pt x="271" y="514"/>
                </a:lnTo>
                <a:lnTo>
                  <a:pt x="275" y="527"/>
                </a:lnTo>
                <a:lnTo>
                  <a:pt x="275" y="527"/>
                </a:lnTo>
                <a:lnTo>
                  <a:pt x="280" y="534"/>
                </a:lnTo>
                <a:lnTo>
                  <a:pt x="285" y="539"/>
                </a:lnTo>
                <a:lnTo>
                  <a:pt x="298" y="555"/>
                </a:lnTo>
                <a:lnTo>
                  <a:pt x="298" y="555"/>
                </a:lnTo>
                <a:lnTo>
                  <a:pt x="310" y="571"/>
                </a:lnTo>
                <a:lnTo>
                  <a:pt x="317" y="585"/>
                </a:lnTo>
                <a:lnTo>
                  <a:pt x="317" y="585"/>
                </a:lnTo>
                <a:lnTo>
                  <a:pt x="319" y="599"/>
                </a:lnTo>
                <a:lnTo>
                  <a:pt x="319" y="618"/>
                </a:lnTo>
                <a:lnTo>
                  <a:pt x="319" y="618"/>
                </a:lnTo>
                <a:lnTo>
                  <a:pt x="319" y="640"/>
                </a:lnTo>
                <a:lnTo>
                  <a:pt x="319" y="652"/>
                </a:lnTo>
                <a:lnTo>
                  <a:pt x="321" y="662"/>
                </a:lnTo>
                <a:lnTo>
                  <a:pt x="321" y="662"/>
                </a:lnTo>
                <a:lnTo>
                  <a:pt x="326" y="684"/>
                </a:lnTo>
                <a:lnTo>
                  <a:pt x="329" y="696"/>
                </a:lnTo>
                <a:lnTo>
                  <a:pt x="329" y="696"/>
                </a:lnTo>
                <a:lnTo>
                  <a:pt x="317" y="707"/>
                </a:lnTo>
                <a:lnTo>
                  <a:pt x="289" y="731"/>
                </a:lnTo>
                <a:lnTo>
                  <a:pt x="254" y="763"/>
                </a:lnTo>
                <a:lnTo>
                  <a:pt x="239" y="779"/>
                </a:lnTo>
                <a:lnTo>
                  <a:pt x="227" y="793"/>
                </a:lnTo>
                <a:lnTo>
                  <a:pt x="227" y="793"/>
                </a:lnTo>
                <a:lnTo>
                  <a:pt x="208" y="823"/>
                </a:lnTo>
                <a:lnTo>
                  <a:pt x="192" y="853"/>
                </a:lnTo>
                <a:lnTo>
                  <a:pt x="187" y="867"/>
                </a:lnTo>
                <a:lnTo>
                  <a:pt x="181" y="881"/>
                </a:lnTo>
                <a:lnTo>
                  <a:pt x="180" y="893"/>
                </a:lnTo>
                <a:lnTo>
                  <a:pt x="181" y="904"/>
                </a:lnTo>
                <a:lnTo>
                  <a:pt x="181" y="904"/>
                </a:lnTo>
                <a:lnTo>
                  <a:pt x="185" y="913"/>
                </a:lnTo>
                <a:lnTo>
                  <a:pt x="188" y="921"/>
                </a:lnTo>
                <a:lnTo>
                  <a:pt x="194" y="930"/>
                </a:lnTo>
                <a:lnTo>
                  <a:pt x="201" y="939"/>
                </a:lnTo>
                <a:lnTo>
                  <a:pt x="211" y="948"/>
                </a:lnTo>
                <a:lnTo>
                  <a:pt x="224" y="957"/>
                </a:lnTo>
                <a:lnTo>
                  <a:pt x="241" y="966"/>
                </a:lnTo>
                <a:lnTo>
                  <a:pt x="262" y="976"/>
                </a:lnTo>
                <a:lnTo>
                  <a:pt x="262" y="976"/>
                </a:lnTo>
                <a:lnTo>
                  <a:pt x="310" y="995"/>
                </a:lnTo>
                <a:lnTo>
                  <a:pt x="354" y="1015"/>
                </a:lnTo>
                <a:lnTo>
                  <a:pt x="389" y="1032"/>
                </a:lnTo>
                <a:lnTo>
                  <a:pt x="402" y="1040"/>
                </a:lnTo>
                <a:lnTo>
                  <a:pt x="410" y="1047"/>
                </a:lnTo>
                <a:lnTo>
                  <a:pt x="410" y="1047"/>
                </a:lnTo>
                <a:lnTo>
                  <a:pt x="426" y="1064"/>
                </a:lnTo>
                <a:lnTo>
                  <a:pt x="444" y="1082"/>
                </a:lnTo>
                <a:lnTo>
                  <a:pt x="460" y="1103"/>
                </a:lnTo>
                <a:lnTo>
                  <a:pt x="454" y="1122"/>
                </a:lnTo>
                <a:lnTo>
                  <a:pt x="454" y="1122"/>
                </a:lnTo>
                <a:lnTo>
                  <a:pt x="456" y="1128"/>
                </a:lnTo>
                <a:lnTo>
                  <a:pt x="460" y="1133"/>
                </a:lnTo>
                <a:lnTo>
                  <a:pt x="463" y="1136"/>
                </a:lnTo>
                <a:lnTo>
                  <a:pt x="463" y="1136"/>
                </a:lnTo>
                <a:lnTo>
                  <a:pt x="481" y="1143"/>
                </a:lnTo>
                <a:lnTo>
                  <a:pt x="481" y="1143"/>
                </a:lnTo>
                <a:lnTo>
                  <a:pt x="481" y="1149"/>
                </a:lnTo>
                <a:lnTo>
                  <a:pt x="481" y="1156"/>
                </a:lnTo>
                <a:lnTo>
                  <a:pt x="484" y="1161"/>
                </a:lnTo>
                <a:lnTo>
                  <a:pt x="484" y="1161"/>
                </a:lnTo>
                <a:lnTo>
                  <a:pt x="493" y="1172"/>
                </a:lnTo>
                <a:lnTo>
                  <a:pt x="498" y="1179"/>
                </a:lnTo>
                <a:lnTo>
                  <a:pt x="498" y="1179"/>
                </a:lnTo>
                <a:lnTo>
                  <a:pt x="500" y="1189"/>
                </a:lnTo>
                <a:lnTo>
                  <a:pt x="500" y="1200"/>
                </a:lnTo>
                <a:lnTo>
                  <a:pt x="500" y="1210"/>
                </a:lnTo>
                <a:lnTo>
                  <a:pt x="500" y="1210"/>
                </a:lnTo>
                <a:lnTo>
                  <a:pt x="497" y="1223"/>
                </a:lnTo>
                <a:lnTo>
                  <a:pt x="490" y="1239"/>
                </a:lnTo>
                <a:lnTo>
                  <a:pt x="484" y="1255"/>
                </a:lnTo>
                <a:lnTo>
                  <a:pt x="484" y="1262"/>
                </a:lnTo>
                <a:lnTo>
                  <a:pt x="484" y="1267"/>
                </a:lnTo>
                <a:lnTo>
                  <a:pt x="484" y="1267"/>
                </a:lnTo>
                <a:lnTo>
                  <a:pt x="490" y="1274"/>
                </a:lnTo>
                <a:lnTo>
                  <a:pt x="498" y="1279"/>
                </a:lnTo>
                <a:lnTo>
                  <a:pt x="507" y="1281"/>
                </a:lnTo>
                <a:lnTo>
                  <a:pt x="513" y="1281"/>
                </a:lnTo>
                <a:lnTo>
                  <a:pt x="520" y="1281"/>
                </a:lnTo>
                <a:lnTo>
                  <a:pt x="520" y="1281"/>
                </a:lnTo>
                <a:lnTo>
                  <a:pt x="536" y="1274"/>
                </a:lnTo>
                <a:lnTo>
                  <a:pt x="557" y="1265"/>
                </a:lnTo>
                <a:lnTo>
                  <a:pt x="580" y="1255"/>
                </a:lnTo>
                <a:lnTo>
                  <a:pt x="588" y="1249"/>
                </a:lnTo>
                <a:lnTo>
                  <a:pt x="595" y="1244"/>
                </a:lnTo>
                <a:lnTo>
                  <a:pt x="595" y="1244"/>
                </a:lnTo>
                <a:lnTo>
                  <a:pt x="599" y="1237"/>
                </a:lnTo>
                <a:lnTo>
                  <a:pt x="604" y="1230"/>
                </a:lnTo>
                <a:lnTo>
                  <a:pt x="611" y="1212"/>
                </a:lnTo>
                <a:lnTo>
                  <a:pt x="615" y="1191"/>
                </a:lnTo>
                <a:lnTo>
                  <a:pt x="615" y="1191"/>
                </a:lnTo>
                <a:lnTo>
                  <a:pt x="620" y="1186"/>
                </a:lnTo>
                <a:lnTo>
                  <a:pt x="622" y="1181"/>
                </a:lnTo>
                <a:lnTo>
                  <a:pt x="624" y="1173"/>
                </a:lnTo>
                <a:lnTo>
                  <a:pt x="624" y="1173"/>
                </a:lnTo>
                <a:lnTo>
                  <a:pt x="622" y="1163"/>
                </a:lnTo>
                <a:lnTo>
                  <a:pt x="620" y="1159"/>
                </a:lnTo>
                <a:lnTo>
                  <a:pt x="620" y="1159"/>
                </a:lnTo>
                <a:lnTo>
                  <a:pt x="641" y="1177"/>
                </a:lnTo>
                <a:lnTo>
                  <a:pt x="657" y="1195"/>
                </a:lnTo>
                <a:lnTo>
                  <a:pt x="673" y="1210"/>
                </a:lnTo>
                <a:lnTo>
                  <a:pt x="673" y="1210"/>
                </a:lnTo>
                <a:lnTo>
                  <a:pt x="694" y="1235"/>
                </a:lnTo>
                <a:lnTo>
                  <a:pt x="705" y="1247"/>
                </a:lnTo>
                <a:lnTo>
                  <a:pt x="712" y="1260"/>
                </a:lnTo>
                <a:lnTo>
                  <a:pt x="712" y="1260"/>
                </a:lnTo>
                <a:lnTo>
                  <a:pt x="724" y="1284"/>
                </a:lnTo>
                <a:lnTo>
                  <a:pt x="731" y="1299"/>
                </a:lnTo>
                <a:lnTo>
                  <a:pt x="721" y="1304"/>
                </a:lnTo>
                <a:lnTo>
                  <a:pt x="721" y="1313"/>
                </a:lnTo>
                <a:lnTo>
                  <a:pt x="710" y="1311"/>
                </a:lnTo>
                <a:lnTo>
                  <a:pt x="708" y="1316"/>
                </a:lnTo>
                <a:lnTo>
                  <a:pt x="721" y="1329"/>
                </a:lnTo>
                <a:lnTo>
                  <a:pt x="721" y="1329"/>
                </a:lnTo>
                <a:lnTo>
                  <a:pt x="721" y="1336"/>
                </a:lnTo>
                <a:lnTo>
                  <a:pt x="721" y="1343"/>
                </a:lnTo>
                <a:lnTo>
                  <a:pt x="722" y="1350"/>
                </a:lnTo>
                <a:lnTo>
                  <a:pt x="722" y="1350"/>
                </a:lnTo>
                <a:lnTo>
                  <a:pt x="729" y="1364"/>
                </a:lnTo>
                <a:lnTo>
                  <a:pt x="731" y="1371"/>
                </a:lnTo>
                <a:lnTo>
                  <a:pt x="731" y="1371"/>
                </a:lnTo>
                <a:lnTo>
                  <a:pt x="729" y="1373"/>
                </a:lnTo>
                <a:lnTo>
                  <a:pt x="726" y="1381"/>
                </a:lnTo>
                <a:lnTo>
                  <a:pt x="726" y="1381"/>
                </a:lnTo>
                <a:lnTo>
                  <a:pt x="724" y="1390"/>
                </a:lnTo>
                <a:lnTo>
                  <a:pt x="724" y="1395"/>
                </a:lnTo>
                <a:lnTo>
                  <a:pt x="724" y="1395"/>
                </a:lnTo>
                <a:lnTo>
                  <a:pt x="712" y="1399"/>
                </a:lnTo>
                <a:lnTo>
                  <a:pt x="705" y="1403"/>
                </a:lnTo>
                <a:lnTo>
                  <a:pt x="701" y="1404"/>
                </a:lnTo>
                <a:lnTo>
                  <a:pt x="699" y="1408"/>
                </a:lnTo>
                <a:lnTo>
                  <a:pt x="699" y="1408"/>
                </a:lnTo>
                <a:lnTo>
                  <a:pt x="696" y="1413"/>
                </a:lnTo>
                <a:lnTo>
                  <a:pt x="696" y="1418"/>
                </a:lnTo>
                <a:lnTo>
                  <a:pt x="696" y="1424"/>
                </a:lnTo>
                <a:lnTo>
                  <a:pt x="698" y="1429"/>
                </a:lnTo>
                <a:lnTo>
                  <a:pt x="698" y="1429"/>
                </a:lnTo>
                <a:lnTo>
                  <a:pt x="701" y="1432"/>
                </a:lnTo>
                <a:lnTo>
                  <a:pt x="708" y="1434"/>
                </a:lnTo>
                <a:lnTo>
                  <a:pt x="731" y="1436"/>
                </a:lnTo>
                <a:lnTo>
                  <a:pt x="731" y="1436"/>
                </a:lnTo>
                <a:lnTo>
                  <a:pt x="749" y="1436"/>
                </a:lnTo>
                <a:lnTo>
                  <a:pt x="766" y="1436"/>
                </a:lnTo>
                <a:lnTo>
                  <a:pt x="780" y="1434"/>
                </a:lnTo>
                <a:lnTo>
                  <a:pt x="787" y="1431"/>
                </a:lnTo>
                <a:lnTo>
                  <a:pt x="791" y="1427"/>
                </a:lnTo>
                <a:lnTo>
                  <a:pt x="791" y="1427"/>
                </a:lnTo>
                <a:lnTo>
                  <a:pt x="796" y="1413"/>
                </a:lnTo>
                <a:lnTo>
                  <a:pt x="803" y="1395"/>
                </a:lnTo>
                <a:lnTo>
                  <a:pt x="810" y="1378"/>
                </a:lnTo>
                <a:lnTo>
                  <a:pt x="812" y="1371"/>
                </a:lnTo>
                <a:lnTo>
                  <a:pt x="816" y="1367"/>
                </a:lnTo>
                <a:lnTo>
                  <a:pt x="816" y="1367"/>
                </a:lnTo>
                <a:lnTo>
                  <a:pt x="830" y="1357"/>
                </a:lnTo>
                <a:lnTo>
                  <a:pt x="839" y="1351"/>
                </a:lnTo>
                <a:lnTo>
                  <a:pt x="846" y="1343"/>
                </a:lnTo>
                <a:lnTo>
                  <a:pt x="846" y="1343"/>
                </a:lnTo>
                <a:lnTo>
                  <a:pt x="853" y="1332"/>
                </a:lnTo>
                <a:lnTo>
                  <a:pt x="858" y="1321"/>
                </a:lnTo>
                <a:lnTo>
                  <a:pt x="865" y="1307"/>
                </a:lnTo>
                <a:lnTo>
                  <a:pt x="865" y="1307"/>
                </a:lnTo>
                <a:lnTo>
                  <a:pt x="860" y="1297"/>
                </a:lnTo>
                <a:lnTo>
                  <a:pt x="853" y="1290"/>
                </a:lnTo>
                <a:lnTo>
                  <a:pt x="844" y="1281"/>
                </a:lnTo>
                <a:lnTo>
                  <a:pt x="844" y="1281"/>
                </a:lnTo>
                <a:close/>
                <a:moveTo>
                  <a:pt x="356" y="197"/>
                </a:moveTo>
                <a:lnTo>
                  <a:pt x="356" y="197"/>
                </a:lnTo>
                <a:lnTo>
                  <a:pt x="363" y="199"/>
                </a:lnTo>
                <a:lnTo>
                  <a:pt x="363" y="199"/>
                </a:lnTo>
                <a:lnTo>
                  <a:pt x="359" y="201"/>
                </a:lnTo>
                <a:lnTo>
                  <a:pt x="359" y="201"/>
                </a:lnTo>
                <a:lnTo>
                  <a:pt x="354" y="201"/>
                </a:lnTo>
                <a:lnTo>
                  <a:pt x="356" y="197"/>
                </a:lnTo>
                <a:close/>
                <a:moveTo>
                  <a:pt x="345" y="199"/>
                </a:moveTo>
                <a:lnTo>
                  <a:pt x="345" y="199"/>
                </a:lnTo>
                <a:lnTo>
                  <a:pt x="347" y="199"/>
                </a:lnTo>
                <a:lnTo>
                  <a:pt x="347" y="199"/>
                </a:lnTo>
                <a:lnTo>
                  <a:pt x="349" y="201"/>
                </a:lnTo>
                <a:lnTo>
                  <a:pt x="349" y="203"/>
                </a:lnTo>
                <a:lnTo>
                  <a:pt x="349" y="203"/>
                </a:lnTo>
                <a:lnTo>
                  <a:pt x="345" y="199"/>
                </a:lnTo>
                <a:lnTo>
                  <a:pt x="345" y="199"/>
                </a:lnTo>
                <a:close/>
                <a:moveTo>
                  <a:pt x="352" y="201"/>
                </a:moveTo>
                <a:lnTo>
                  <a:pt x="352" y="210"/>
                </a:lnTo>
                <a:lnTo>
                  <a:pt x="352" y="210"/>
                </a:lnTo>
                <a:lnTo>
                  <a:pt x="349" y="204"/>
                </a:lnTo>
                <a:lnTo>
                  <a:pt x="349" y="201"/>
                </a:lnTo>
                <a:lnTo>
                  <a:pt x="349" y="201"/>
                </a:lnTo>
                <a:lnTo>
                  <a:pt x="352" y="201"/>
                </a:lnTo>
                <a:lnTo>
                  <a:pt x="352" y="201"/>
                </a:lnTo>
                <a:close/>
                <a:moveTo>
                  <a:pt x="539" y="1066"/>
                </a:moveTo>
                <a:lnTo>
                  <a:pt x="539" y="1066"/>
                </a:lnTo>
                <a:lnTo>
                  <a:pt x="525" y="1052"/>
                </a:lnTo>
                <a:lnTo>
                  <a:pt x="504" y="1031"/>
                </a:lnTo>
                <a:lnTo>
                  <a:pt x="504" y="1031"/>
                </a:lnTo>
                <a:lnTo>
                  <a:pt x="484" y="1010"/>
                </a:lnTo>
                <a:lnTo>
                  <a:pt x="458" y="976"/>
                </a:lnTo>
                <a:lnTo>
                  <a:pt x="458" y="976"/>
                </a:lnTo>
                <a:lnTo>
                  <a:pt x="442" y="957"/>
                </a:lnTo>
                <a:lnTo>
                  <a:pt x="423" y="939"/>
                </a:lnTo>
                <a:lnTo>
                  <a:pt x="402" y="923"/>
                </a:lnTo>
                <a:lnTo>
                  <a:pt x="377" y="906"/>
                </a:lnTo>
                <a:lnTo>
                  <a:pt x="377" y="906"/>
                </a:lnTo>
                <a:lnTo>
                  <a:pt x="363" y="897"/>
                </a:lnTo>
                <a:lnTo>
                  <a:pt x="350" y="892"/>
                </a:lnTo>
                <a:lnTo>
                  <a:pt x="328" y="881"/>
                </a:lnTo>
                <a:lnTo>
                  <a:pt x="312" y="877"/>
                </a:lnTo>
                <a:lnTo>
                  <a:pt x="305" y="876"/>
                </a:lnTo>
                <a:lnTo>
                  <a:pt x="365" y="862"/>
                </a:lnTo>
                <a:lnTo>
                  <a:pt x="365" y="862"/>
                </a:lnTo>
                <a:lnTo>
                  <a:pt x="372" y="865"/>
                </a:lnTo>
                <a:lnTo>
                  <a:pt x="380" y="870"/>
                </a:lnTo>
                <a:lnTo>
                  <a:pt x="387" y="877"/>
                </a:lnTo>
                <a:lnTo>
                  <a:pt x="387" y="877"/>
                </a:lnTo>
                <a:lnTo>
                  <a:pt x="396" y="890"/>
                </a:lnTo>
                <a:lnTo>
                  <a:pt x="407" y="906"/>
                </a:lnTo>
                <a:lnTo>
                  <a:pt x="430" y="937"/>
                </a:lnTo>
                <a:lnTo>
                  <a:pt x="430" y="937"/>
                </a:lnTo>
                <a:lnTo>
                  <a:pt x="444" y="953"/>
                </a:lnTo>
                <a:lnTo>
                  <a:pt x="467" y="976"/>
                </a:lnTo>
                <a:lnTo>
                  <a:pt x="506" y="1020"/>
                </a:lnTo>
                <a:lnTo>
                  <a:pt x="506" y="1020"/>
                </a:lnTo>
                <a:lnTo>
                  <a:pt x="532" y="1050"/>
                </a:lnTo>
                <a:lnTo>
                  <a:pt x="546" y="1062"/>
                </a:lnTo>
                <a:lnTo>
                  <a:pt x="539" y="10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/>
          <p:nvPr/>
        </p:nvSpPr>
        <p:spPr>
          <a:xfrm>
            <a:off x="914400" y="5334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WHAT DISTINGUISHES AROGYA’s WORK </a:t>
            </a:r>
            <a:endParaRPr sz="240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04800" y="1197114"/>
            <a:ext cx="8763000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Arogya’s Doorstep Health Model for NCD Prevention in India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    – a viable solution to a huge societal problem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Population Level Impact. 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All our programs are free to the consumer. 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Science-based work.  Evidence based advocacy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Having shown proof of concept, now in scale-up mode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Increasing reach with credible Partners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Bringing our India Approaches to US healthcare  </a:t>
            </a:r>
            <a:endParaRPr b="1" sz="32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1003300" y="4152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ogyaWorld_Logo_RGB.jpg" id="371" name="Google Shape;3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400" y="5181600"/>
            <a:ext cx="145415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/>
          <p:nvPr/>
        </p:nvSpPr>
        <p:spPr>
          <a:xfrm>
            <a:off x="-152400" y="304800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WE COULDN’T DO OUR WORK WITHOUT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PARTNERS AND SUPPORTERS   </a:t>
            </a:r>
            <a:endParaRPr sz="2400">
              <a:solidFill>
                <a:srgbClr val="E5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1371600" y="1524000"/>
            <a:ext cx="6248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181600"/>
            <a:ext cx="1082245" cy="10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8344" y="516879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776" y="2748567"/>
            <a:ext cx="1005485" cy="63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800" y="3886200"/>
            <a:ext cx="123524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42" y="1143000"/>
            <a:ext cx="2492744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8593" y="5697395"/>
            <a:ext cx="2968916" cy="10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86400" y="5181600"/>
            <a:ext cx="1315915" cy="1315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ry-RSPH_~12.PNG" id="387" name="Google Shape;387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200" y="2667000"/>
            <a:ext cx="2514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95600" y="1295400"/>
            <a:ext cx="1554861" cy="645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private:var:folders:gl:xwrpv6p54lq2qr464vwj0k780000gn:T:TemporaryItems:logo_Merck2.jpg" id="389" name="Google Shape;389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46840" y="4419600"/>
            <a:ext cx="2164960" cy="697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ogyaWorld_Logo_RGB.jpg" id="390" name="Google Shape;390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2400" y="6324600"/>
            <a:ext cx="4369158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private:var:folders:gl:xwrpv6p54lq2qr464vwj0k780000gn:T:TemporaryItems:search.jpg" id="392" name="Google Shape;392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08800" y="3429000"/>
            <a:ext cx="22352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55119" y="1371600"/>
            <a:ext cx="260684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private:var:folders:gl:xwrpv6p54lq2qr464vwj0k780000gn:T:TemporaryItems:Aravind-566x416.jpg" id="394" name="Google Shape;394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167076" y="3327863"/>
            <a:ext cx="170148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700579" y="5257801"/>
            <a:ext cx="1404820" cy="96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17875" y="4381501"/>
            <a:ext cx="1434636" cy="143463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9"/>
          <p:cNvSpPr txBox="1"/>
          <p:nvPr/>
        </p:nvSpPr>
        <p:spPr>
          <a:xfrm>
            <a:off x="990600" y="2057400"/>
            <a:ext cx="30938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E51937"/>
                </a:solidFill>
                <a:latin typeface="Calibri"/>
                <a:ea typeface="Calibri"/>
                <a:cs typeface="Calibri"/>
                <a:sym typeface="Calibri"/>
              </a:rPr>
              <a:t>Donors in Chicago </a:t>
            </a:r>
            <a:endParaRPr/>
          </a:p>
        </p:txBody>
      </p:sp>
      <p:pic>
        <p:nvPicPr>
          <p:cNvPr descr="http://arogyaworld.org/wp-content/uploads/2018/01/onemind-300x138.png" id="398" name="Google Shape;398;p19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34000" y="4191000"/>
            <a:ext cx="15240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724400" y="3124200"/>
            <a:ext cx="152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800600" y="1524000"/>
            <a:ext cx="1497993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9"/>
          <p:cNvSpPr/>
          <p:nvPr/>
        </p:nvSpPr>
        <p:spPr>
          <a:xfrm>
            <a:off x="0" y="4648199"/>
            <a:ext cx="2636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Jamnalal Bajaj Foundation</a:t>
            </a:r>
            <a:endParaRPr/>
          </a:p>
        </p:txBody>
      </p:sp>
      <p:pic>
        <p:nvPicPr>
          <p:cNvPr descr="Macintosh HD:private:var:folders:gl:xwrpv6p54lq2qr464vwj0k780000gn:T:TemporaryItems:organisation-img7.jpg" id="402" name="Google Shape;402;p1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64711" y="3505199"/>
            <a:ext cx="1268095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63145" y="5109071"/>
            <a:ext cx="1016895" cy="96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/>
        </p:nvSpPr>
        <p:spPr>
          <a:xfrm>
            <a:off x="152400" y="381000"/>
            <a:ext cx="8763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OUR DOORSTEP HEALTH MODEL in INDIA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TAKING PREVENTION TO WHERE PEOPLE LIVE, LEARN &amp; WORK</a:t>
            </a:r>
            <a:endParaRPr sz="200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1371600" y="1524000"/>
            <a:ext cx="6248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76200" y="5791200"/>
            <a:ext cx="91204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>
                <a:solidFill>
                  <a:srgbClr val="70382D"/>
                </a:solidFill>
                <a:latin typeface="Calibri"/>
                <a:ea typeface="Calibri"/>
                <a:cs typeface="Calibri"/>
                <a:sym typeface="Calibri"/>
              </a:rPr>
              <a:t>We have programs for different life stages to reinforce the message</a:t>
            </a:r>
            <a:endParaRPr/>
          </a:p>
        </p:txBody>
      </p:sp>
      <p:pic>
        <p:nvPicPr>
          <p:cNvPr id="411" name="Google Shape;4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464965"/>
            <a:ext cx="1676831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876800"/>
            <a:ext cx="2006600" cy="133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371600"/>
            <a:ext cx="2715693" cy="1807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20"/>
          <p:cNvGrpSpPr/>
          <p:nvPr/>
        </p:nvGrpSpPr>
        <p:grpSpPr>
          <a:xfrm>
            <a:off x="2357112" y="1191372"/>
            <a:ext cx="5113610" cy="5397353"/>
            <a:chOff x="1595112" y="-205628"/>
            <a:chExt cx="5113610" cy="5397353"/>
          </a:xfrm>
        </p:grpSpPr>
        <p:sp>
          <p:nvSpPr>
            <p:cNvPr id="415" name="Google Shape;415;p20"/>
            <p:cNvSpPr/>
            <p:nvPr/>
          </p:nvSpPr>
          <p:spPr>
            <a:xfrm>
              <a:off x="3491230" y="2183130"/>
              <a:ext cx="2668270" cy="266827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4027671" y="2808160"/>
              <a:ext cx="1595388" cy="1371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</a:t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1938782" y="1552448"/>
              <a:ext cx="1940560" cy="1940560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2427324" y="2043943"/>
              <a:ext cx="963476" cy="957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 rot="-900000">
              <a:off x="3025693" y="213659"/>
              <a:ext cx="1901352" cy="190135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3442716" y="630682"/>
              <a:ext cx="1067308" cy="1067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</a:t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293337" y="1776340"/>
              <a:ext cx="3415385" cy="3415385"/>
            </a:xfrm>
            <a:custGeom>
              <a:rect b="b" l="l" r="r" t="t"/>
              <a:pathLst>
                <a:path extrusionOk="0" h="120000" w="120000">
                  <a:moveTo>
                    <a:pt x="53990" y="4072"/>
                  </a:moveTo>
                  <a:lnTo>
                    <a:pt x="53990" y="4072"/>
                  </a:lnTo>
                  <a:cubicBezTo>
                    <a:pt x="77243" y="1573"/>
                    <a:pt x="99616" y="13723"/>
                    <a:pt x="110182" y="34586"/>
                  </a:cubicBezTo>
                  <a:cubicBezTo>
                    <a:pt x="120748" y="55450"/>
                    <a:pt x="117302" y="80674"/>
                    <a:pt x="101528" y="97940"/>
                  </a:cubicBezTo>
                  <a:lnTo>
                    <a:pt x="104072" y="100682"/>
                  </a:lnTo>
                  <a:lnTo>
                    <a:pt x="96342" y="99176"/>
                  </a:lnTo>
                  <a:lnTo>
                    <a:pt x="95145" y="91059"/>
                  </a:lnTo>
                  <a:lnTo>
                    <a:pt x="97688" y="93800"/>
                  </a:lnTo>
                  <a:cubicBezTo>
                    <a:pt x="111684" y="78195"/>
                    <a:pt x="114614" y="55577"/>
                    <a:pt x="105057" y="36920"/>
                  </a:cubicBezTo>
                  <a:cubicBezTo>
                    <a:pt x="95500" y="18263"/>
                    <a:pt x="75434" y="7426"/>
                    <a:pt x="54591" y="9665"/>
                  </a:cubicBezTo>
                  <a:close/>
                </a:path>
              </a:pathLst>
            </a:cu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595112" y="1120255"/>
              <a:ext cx="2481491" cy="2481491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2585891" y="-205628"/>
              <a:ext cx="2675547" cy="267554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rogyaWorld_Logo_RGB.jpg" id="424" name="Google Shape;42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2758" y="284997"/>
            <a:ext cx="1399942" cy="5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0"/>
          <p:cNvSpPr txBox="1"/>
          <p:nvPr/>
        </p:nvSpPr>
        <p:spPr>
          <a:xfrm>
            <a:off x="457200" y="3581400"/>
            <a:ext cx="17318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mDiabetes</a:t>
            </a:r>
            <a:endParaRPr sz="200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0"/>
          <p:cNvSpPr txBox="1"/>
          <p:nvPr/>
        </p:nvSpPr>
        <p:spPr>
          <a:xfrm>
            <a:off x="5867400" y="2701636"/>
            <a:ext cx="2782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HEALTHY SCHOOLS</a:t>
            </a:r>
            <a:endParaRPr/>
          </a:p>
        </p:txBody>
      </p:sp>
      <p:sp>
        <p:nvSpPr>
          <p:cNvPr id="427" name="Google Shape;427;p20"/>
          <p:cNvSpPr txBox="1"/>
          <p:nvPr/>
        </p:nvSpPr>
        <p:spPr>
          <a:xfrm>
            <a:off x="7229697" y="5410200"/>
            <a:ext cx="18957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myArogya</a:t>
            </a:r>
            <a:endParaRPr sz="200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0"/>
          <p:cNvSpPr txBox="1"/>
          <p:nvPr/>
        </p:nvSpPr>
        <p:spPr>
          <a:xfrm>
            <a:off x="533400" y="4038600"/>
            <a:ext cx="17606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MyThali</a:t>
            </a:r>
            <a:endParaRPr sz="2000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6477000" y="5943600"/>
            <a:ext cx="25700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Healthy Workplace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ogya_PPT_Arrows.png" id="434" name="Google Shape;4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963219"/>
            <a:ext cx="4400550" cy="490153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1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1"/>
          <p:cNvSpPr txBox="1"/>
          <p:nvPr/>
        </p:nvSpPr>
        <p:spPr>
          <a:xfrm>
            <a:off x="-14264" y="4267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b="1" lang="en-US" sz="32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PROGRAMS 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 cap="none" strike="noStrike">
                <a:solidFill>
                  <a:srgbClr val="70382D"/>
                </a:solidFill>
                <a:latin typeface="Arial"/>
                <a:ea typeface="Arial"/>
                <a:cs typeface="Arial"/>
                <a:sym typeface="Arial"/>
              </a:rPr>
              <a:t>ARE THOUGHTFULLY DESIGNED</a:t>
            </a:r>
            <a:endParaRPr b="1" sz="3200" u="none" cap="none" strike="noStrike">
              <a:solidFill>
                <a:srgbClr val="7038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"/>
          <p:cNvSpPr txBox="1"/>
          <p:nvPr>
            <p:ph type="title"/>
          </p:nvPr>
        </p:nvSpPr>
        <p:spPr>
          <a:xfrm>
            <a:off x="-695377" y="457200"/>
            <a:ext cx="9829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30"/>
              <a:buFont typeface="Calibri"/>
              <a:buNone/>
            </a:pPr>
            <a:r>
              <a:rPr b="1" lang="en-US" sz="2430">
                <a:solidFill>
                  <a:srgbClr val="E51937"/>
                </a:solidFill>
              </a:rPr>
              <a:t>COMPELLING SCHOOL PROGRAM MATERIALS = 15% IMPACT</a:t>
            </a:r>
            <a:r>
              <a:rPr b="1" lang="en-US" sz="3240">
                <a:solidFill>
                  <a:srgbClr val="E51937"/>
                </a:solidFill>
              </a:rPr>
              <a:t> </a:t>
            </a:r>
            <a:br>
              <a:rPr b="1" lang="en-US" sz="3420">
                <a:solidFill>
                  <a:srgbClr val="00FFFF"/>
                </a:solidFill>
              </a:rPr>
            </a:br>
            <a:endParaRPr b="1" sz="3420">
              <a:solidFill>
                <a:srgbClr val="00FFFF"/>
              </a:solidFill>
            </a:endParaRPr>
          </a:p>
        </p:txBody>
      </p:sp>
      <p:pic>
        <p:nvPicPr>
          <p:cNvPr descr="C:\Documents and Settings\ima\Desktop\INTERIM REPORT\COLLAGES\Eng Worksheet.jpg" id="442" name="Google Shape;44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0"/>
            <a:ext cx="8153400" cy="4876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rogyaWorld_Logo_RGB.jpg" id="443" name="Google Shape;4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2758" y="132597"/>
            <a:ext cx="1399942" cy="55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